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1"/>
  </p:notesMasterIdLst>
  <p:sldIdLst>
    <p:sldId id="256" r:id="rId2"/>
    <p:sldId id="257" r:id="rId3"/>
    <p:sldId id="315" r:id="rId4"/>
    <p:sldId id="317" r:id="rId5"/>
    <p:sldId id="320" r:id="rId6"/>
    <p:sldId id="329" r:id="rId7"/>
    <p:sldId id="275" r:id="rId8"/>
    <p:sldId id="313" r:id="rId9"/>
    <p:sldId id="330" r:id="rId10"/>
    <p:sldId id="335" r:id="rId11"/>
    <p:sldId id="312" r:id="rId12"/>
    <p:sldId id="316" r:id="rId13"/>
    <p:sldId id="258" r:id="rId14"/>
    <p:sldId id="262" r:id="rId15"/>
    <p:sldId id="311" r:id="rId16"/>
    <p:sldId id="279" r:id="rId17"/>
    <p:sldId id="286" r:id="rId18"/>
    <p:sldId id="323" r:id="rId19"/>
    <p:sldId id="328" r:id="rId20"/>
    <p:sldId id="327" r:id="rId21"/>
    <p:sldId id="324" r:id="rId22"/>
    <p:sldId id="326" r:id="rId23"/>
    <p:sldId id="322" r:id="rId24"/>
    <p:sldId id="319" r:id="rId25"/>
    <p:sldId id="331" r:id="rId26"/>
    <p:sldId id="332" r:id="rId27"/>
    <p:sldId id="333" r:id="rId28"/>
    <p:sldId id="334" r:id="rId29"/>
    <p:sldId id="337" r:id="rId30"/>
  </p:sldIdLst>
  <p:sldSz cx="9144000" cy="5143500" type="screen16x9"/>
  <p:notesSz cx="6858000" cy="9144000"/>
  <p:embeddedFontLst>
    <p:embeddedFont>
      <p:font typeface="Brush Script MT" panose="03060802040406070304" pitchFamily="66" charset="0"/>
      <p:italic r:id="rId32"/>
    </p:embeddedFont>
    <p:embeddedFont>
      <p:font typeface="CommercialScript BT" panose="03030803040807090C04" pitchFamily="66" charset="0"/>
      <p:regular r:id="rId33"/>
    </p:embeddedFont>
    <p:embeddedFont>
      <p:font typeface="Dosis" pitchFamily="2" charset="0"/>
      <p:regular r:id="rId34"/>
      <p:bold r:id="rId35"/>
    </p:embeddedFont>
    <p:embeddedFont>
      <p:font typeface="Felix Titling" panose="04060505060202020A04" pitchFamily="82" charset="0"/>
      <p:regular r:id="rId36"/>
    </p:embeddedFont>
    <p:embeddedFont>
      <p:font typeface="Forte" panose="03060902040502070203" pitchFamily="66" charset="0"/>
      <p:regular r:id="rId37"/>
    </p:embeddedFont>
    <p:embeddedFont>
      <p:font typeface="Philosopher"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AADCB-3CCB-4B0E-8A3F-DEE43B4600F2}" v="101" dt="2022-10-21T07:26:37.619"/>
  </p1510:revLst>
</p1510:revInfo>
</file>

<file path=ppt/tableStyles.xml><?xml version="1.0" encoding="utf-8"?>
<a:tblStyleLst xmlns:a="http://schemas.openxmlformats.org/drawingml/2006/main" def="{11A76B00-FE6D-4ACD-861B-ED391E8E6736}">
  <a:tblStyle styleId="{11A76B00-FE6D-4ACD-861B-ED391E8E67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3" d="100"/>
          <a:sy n="103" d="100"/>
        </p:scale>
        <p:origin x="89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chita Yerra" userId="1b9b466c096ff96c" providerId="LiveId" clId="{057AADCB-3CCB-4B0E-8A3F-DEE43B4600F2}"/>
    <pc:docChg chg="undo custSel addSld delSld modSld">
      <pc:chgData name="Ruchita Yerra" userId="1b9b466c096ff96c" providerId="LiveId" clId="{057AADCB-3CCB-4B0E-8A3F-DEE43B4600F2}" dt="2022-10-21T07:26:37.619" v="2294" actId="1076"/>
      <pc:docMkLst>
        <pc:docMk/>
      </pc:docMkLst>
      <pc:sldChg chg="addSp modSp mod">
        <pc:chgData name="Ruchita Yerra" userId="1b9b466c096ff96c" providerId="LiveId" clId="{057AADCB-3CCB-4B0E-8A3F-DEE43B4600F2}" dt="2022-10-11T16:24:49.525" v="16" actId="1076"/>
        <pc:sldMkLst>
          <pc:docMk/>
          <pc:sldMk cId="0" sldId="257"/>
        </pc:sldMkLst>
        <pc:spChg chg="mod">
          <ac:chgData name="Ruchita Yerra" userId="1b9b466c096ff96c" providerId="LiveId" clId="{057AADCB-3CCB-4B0E-8A3F-DEE43B4600F2}" dt="2022-10-11T16:24:49.525" v="16" actId="1076"/>
          <ac:spMkLst>
            <pc:docMk/>
            <pc:sldMk cId="0" sldId="257"/>
            <ac:spMk id="3" creationId="{4DF06685-55EC-93EE-069E-49F72DCD624A}"/>
          </ac:spMkLst>
        </pc:spChg>
        <pc:spChg chg="add mod">
          <ac:chgData name="Ruchita Yerra" userId="1b9b466c096ff96c" providerId="LiveId" clId="{057AADCB-3CCB-4B0E-8A3F-DEE43B4600F2}" dt="2022-10-11T16:24:38.524" v="15" actId="1076"/>
          <ac:spMkLst>
            <pc:docMk/>
            <pc:sldMk cId="0" sldId="257"/>
            <ac:spMk id="8" creationId="{EDBD4B34-43B0-F8EC-12D1-C3345F478CE6}"/>
          </ac:spMkLst>
        </pc:spChg>
      </pc:sldChg>
      <pc:sldChg chg="modSp mod">
        <pc:chgData name="Ruchita Yerra" userId="1b9b466c096ff96c" providerId="LiveId" clId="{057AADCB-3CCB-4B0E-8A3F-DEE43B4600F2}" dt="2022-10-12T04:29:53.465" v="2229" actId="121"/>
        <pc:sldMkLst>
          <pc:docMk/>
          <pc:sldMk cId="0" sldId="258"/>
        </pc:sldMkLst>
        <pc:spChg chg="mod">
          <ac:chgData name="Ruchita Yerra" userId="1b9b466c096ff96c" providerId="LiveId" clId="{057AADCB-3CCB-4B0E-8A3F-DEE43B4600F2}" dt="2022-10-12T04:28:40.257" v="2220" actId="1076"/>
          <ac:spMkLst>
            <pc:docMk/>
            <pc:sldMk cId="0" sldId="258"/>
            <ac:spMk id="2" creationId="{A53540B7-E95E-448A-1E60-520C265982C3}"/>
          </ac:spMkLst>
        </pc:spChg>
        <pc:spChg chg="mod">
          <ac:chgData name="Ruchita Yerra" userId="1b9b466c096ff96c" providerId="LiveId" clId="{057AADCB-3CCB-4B0E-8A3F-DEE43B4600F2}" dt="2022-10-12T04:28:46.409" v="2221" actId="1076"/>
          <ac:spMkLst>
            <pc:docMk/>
            <pc:sldMk cId="0" sldId="258"/>
            <ac:spMk id="11" creationId="{EC263BA0-353C-EAAE-A3D1-F654457BC67A}"/>
          </ac:spMkLst>
        </pc:spChg>
        <pc:spChg chg="mod">
          <ac:chgData name="Ruchita Yerra" userId="1b9b466c096ff96c" providerId="LiveId" clId="{057AADCB-3CCB-4B0E-8A3F-DEE43B4600F2}" dt="2022-10-12T04:29:53.465" v="2229" actId="121"/>
          <ac:spMkLst>
            <pc:docMk/>
            <pc:sldMk cId="0" sldId="258"/>
            <ac:spMk id="249" creationId="{00000000-0000-0000-0000-000000000000}"/>
          </ac:spMkLst>
        </pc:spChg>
      </pc:sldChg>
      <pc:sldChg chg="modSp mod">
        <pc:chgData name="Ruchita Yerra" userId="1b9b466c096ff96c" providerId="LiveId" clId="{057AADCB-3CCB-4B0E-8A3F-DEE43B4600F2}" dt="2022-10-12T04:23:18.560" v="2198" actId="20577"/>
        <pc:sldMkLst>
          <pc:docMk/>
          <pc:sldMk cId="0" sldId="275"/>
        </pc:sldMkLst>
        <pc:spChg chg="mod">
          <ac:chgData name="Ruchita Yerra" userId="1b9b466c096ff96c" providerId="LiveId" clId="{057AADCB-3CCB-4B0E-8A3F-DEE43B4600F2}" dt="2022-10-12T04:23:18.560" v="2198" actId="20577"/>
          <ac:spMkLst>
            <pc:docMk/>
            <pc:sldMk cId="0" sldId="275"/>
            <ac:spMk id="3" creationId="{CB62FED5-FD60-A8F5-A132-CDE668156AE7}"/>
          </ac:spMkLst>
        </pc:spChg>
      </pc:sldChg>
      <pc:sldChg chg="modSp">
        <pc:chgData name="Ruchita Yerra" userId="1b9b466c096ff96c" providerId="LiveId" clId="{057AADCB-3CCB-4B0E-8A3F-DEE43B4600F2}" dt="2022-10-11T17:24:55.087" v="387" actId="20577"/>
        <pc:sldMkLst>
          <pc:docMk/>
          <pc:sldMk cId="0" sldId="279"/>
        </pc:sldMkLst>
        <pc:graphicFrameChg chg="mod">
          <ac:chgData name="Ruchita Yerra" userId="1b9b466c096ff96c" providerId="LiveId" clId="{057AADCB-3CCB-4B0E-8A3F-DEE43B4600F2}" dt="2022-10-11T17:24:55.087" v="387" actId="20577"/>
          <ac:graphicFrameMkLst>
            <pc:docMk/>
            <pc:sldMk cId="0" sldId="279"/>
            <ac:graphicFrameMk id="11" creationId="{E47A24E4-4581-100C-B8EA-0B170634CCFC}"/>
          </ac:graphicFrameMkLst>
        </pc:graphicFrameChg>
      </pc:sldChg>
      <pc:sldChg chg="modSp">
        <pc:chgData name="Ruchita Yerra" userId="1b9b466c096ff96c" providerId="LiveId" clId="{057AADCB-3CCB-4B0E-8A3F-DEE43B4600F2}" dt="2022-10-21T07:26:37.619" v="2294" actId="1076"/>
        <pc:sldMkLst>
          <pc:docMk/>
          <pc:sldMk cId="0" sldId="286"/>
        </pc:sldMkLst>
        <pc:picChg chg="mod">
          <ac:chgData name="Ruchita Yerra" userId="1b9b466c096ff96c" providerId="LiveId" clId="{057AADCB-3CCB-4B0E-8A3F-DEE43B4600F2}" dt="2022-10-21T07:26:37.619" v="2294" actId="1076"/>
          <ac:picMkLst>
            <pc:docMk/>
            <pc:sldMk cId="0" sldId="286"/>
            <ac:picMk id="2054" creationId="{7048FC55-31A9-4083-D4ED-48E35DB565CB}"/>
          </ac:picMkLst>
        </pc:picChg>
      </pc:sldChg>
      <pc:sldChg chg="modSp mod">
        <pc:chgData name="Ruchita Yerra" userId="1b9b466c096ff96c" providerId="LiveId" clId="{057AADCB-3CCB-4B0E-8A3F-DEE43B4600F2}" dt="2022-10-12T04:30:13.049" v="2230" actId="207"/>
        <pc:sldMkLst>
          <pc:docMk/>
          <pc:sldMk cId="2838461433" sldId="311"/>
        </pc:sldMkLst>
        <pc:spChg chg="mod">
          <ac:chgData name="Ruchita Yerra" userId="1b9b466c096ff96c" providerId="LiveId" clId="{057AADCB-3CCB-4B0E-8A3F-DEE43B4600F2}" dt="2022-10-12T04:30:13.049" v="2230" actId="207"/>
          <ac:spMkLst>
            <pc:docMk/>
            <pc:sldMk cId="2838461433" sldId="311"/>
            <ac:spMk id="299" creationId="{00000000-0000-0000-0000-000000000000}"/>
          </ac:spMkLst>
        </pc:spChg>
      </pc:sldChg>
      <pc:sldChg chg="modSp mod">
        <pc:chgData name="Ruchita Yerra" userId="1b9b466c096ff96c" providerId="LiveId" clId="{057AADCB-3CCB-4B0E-8A3F-DEE43B4600F2}" dt="2022-10-12T02:11:57.039" v="437" actId="20577"/>
        <pc:sldMkLst>
          <pc:docMk/>
          <pc:sldMk cId="138704316" sldId="313"/>
        </pc:sldMkLst>
        <pc:spChg chg="mod">
          <ac:chgData name="Ruchita Yerra" userId="1b9b466c096ff96c" providerId="LiveId" clId="{057AADCB-3CCB-4B0E-8A3F-DEE43B4600F2}" dt="2022-10-12T02:11:57.039" v="437" actId="20577"/>
          <ac:spMkLst>
            <pc:docMk/>
            <pc:sldMk cId="138704316" sldId="313"/>
            <ac:spMk id="5" creationId="{BC08690B-DC2C-AAB1-63C1-7C5DF916B3DD}"/>
          </ac:spMkLst>
        </pc:spChg>
      </pc:sldChg>
      <pc:sldChg chg="modSp mod">
        <pc:chgData name="Ruchita Yerra" userId="1b9b466c096ff96c" providerId="LiveId" clId="{057AADCB-3CCB-4B0E-8A3F-DEE43B4600F2}" dt="2022-10-12T02:11:06.587" v="410" actId="14100"/>
        <pc:sldMkLst>
          <pc:docMk/>
          <pc:sldMk cId="26720092" sldId="316"/>
        </pc:sldMkLst>
        <pc:spChg chg="mod">
          <ac:chgData name="Ruchita Yerra" userId="1b9b466c096ff96c" providerId="LiveId" clId="{057AADCB-3CCB-4B0E-8A3F-DEE43B4600F2}" dt="2022-10-12T02:11:06.587" v="410" actId="14100"/>
          <ac:spMkLst>
            <pc:docMk/>
            <pc:sldMk cId="26720092" sldId="316"/>
            <ac:spMk id="16" creationId="{CFA2DDC3-AB2F-2AA4-673F-24F8FF09D04B}"/>
          </ac:spMkLst>
        </pc:spChg>
      </pc:sldChg>
      <pc:sldChg chg="addSp delSp modSp mod">
        <pc:chgData name="Ruchita Yerra" userId="1b9b466c096ff96c" providerId="LiveId" clId="{057AADCB-3CCB-4B0E-8A3F-DEE43B4600F2}" dt="2022-10-12T04:20:51.596" v="2149" actId="20577"/>
        <pc:sldMkLst>
          <pc:docMk/>
          <pc:sldMk cId="1495803251" sldId="317"/>
        </pc:sldMkLst>
        <pc:spChg chg="mod">
          <ac:chgData name="Ruchita Yerra" userId="1b9b466c096ff96c" providerId="LiveId" clId="{057AADCB-3CCB-4B0E-8A3F-DEE43B4600F2}" dt="2022-10-12T04:20:29.571" v="2138" actId="12"/>
          <ac:spMkLst>
            <pc:docMk/>
            <pc:sldMk cId="1495803251" sldId="317"/>
            <ac:spMk id="4" creationId="{00AF86A3-D945-63B0-5465-C329F7CF85EE}"/>
          </ac:spMkLst>
        </pc:spChg>
        <pc:spChg chg="add mod">
          <ac:chgData name="Ruchita Yerra" userId="1b9b466c096ff96c" providerId="LiveId" clId="{057AADCB-3CCB-4B0E-8A3F-DEE43B4600F2}" dt="2022-10-12T04:20:51.596" v="2149" actId="20577"/>
          <ac:spMkLst>
            <pc:docMk/>
            <pc:sldMk cId="1495803251" sldId="317"/>
            <ac:spMk id="5" creationId="{F66141CC-4DB6-9DC0-BDEE-DA29244727D1}"/>
          </ac:spMkLst>
        </pc:spChg>
        <pc:spChg chg="add del mod">
          <ac:chgData name="Ruchita Yerra" userId="1b9b466c096ff96c" providerId="LiveId" clId="{057AADCB-3CCB-4B0E-8A3F-DEE43B4600F2}" dt="2022-10-12T04:18:24.663" v="2121" actId="478"/>
          <ac:spMkLst>
            <pc:docMk/>
            <pc:sldMk cId="1495803251" sldId="317"/>
            <ac:spMk id="6" creationId="{BBCF321C-474E-1DDB-ECAD-3DDC5EF30374}"/>
          </ac:spMkLst>
        </pc:spChg>
        <pc:spChg chg="add del mod">
          <ac:chgData name="Ruchita Yerra" userId="1b9b466c096ff96c" providerId="LiveId" clId="{057AADCB-3CCB-4B0E-8A3F-DEE43B4600F2}" dt="2022-10-12T04:18:24.665" v="2123"/>
          <ac:spMkLst>
            <pc:docMk/>
            <pc:sldMk cId="1495803251" sldId="317"/>
            <ac:spMk id="7" creationId="{B6B657F8-A0C5-5C57-EB72-9B6724AD4BC4}"/>
          </ac:spMkLst>
        </pc:spChg>
        <pc:spChg chg="mod">
          <ac:chgData name="Ruchita Yerra" userId="1b9b466c096ff96c" providerId="LiveId" clId="{057AADCB-3CCB-4B0E-8A3F-DEE43B4600F2}" dt="2022-10-12T04:20:17.254" v="2136" actId="12"/>
          <ac:spMkLst>
            <pc:docMk/>
            <pc:sldMk cId="1495803251" sldId="317"/>
            <ac:spMk id="299" creationId="{00000000-0000-0000-0000-000000000000}"/>
          </ac:spMkLst>
        </pc:spChg>
      </pc:sldChg>
      <pc:sldChg chg="addSp delSp modSp mod">
        <pc:chgData name="Ruchita Yerra" userId="1b9b466c096ff96c" providerId="LiveId" clId="{057AADCB-3CCB-4B0E-8A3F-DEE43B4600F2}" dt="2022-10-11T17:22:50.956" v="375" actId="1076"/>
        <pc:sldMkLst>
          <pc:docMk/>
          <pc:sldMk cId="3333431805" sldId="319"/>
        </pc:sldMkLst>
        <pc:spChg chg="add mod">
          <ac:chgData name="Ruchita Yerra" userId="1b9b466c096ff96c" providerId="LiveId" clId="{057AADCB-3CCB-4B0E-8A3F-DEE43B4600F2}" dt="2022-10-11T17:22:50.956" v="375" actId="1076"/>
          <ac:spMkLst>
            <pc:docMk/>
            <pc:sldMk cId="3333431805" sldId="319"/>
            <ac:spMk id="11" creationId="{222744B7-DC09-8509-8030-415BDE2B21B4}"/>
          </ac:spMkLst>
        </pc:spChg>
        <pc:spChg chg="del mod">
          <ac:chgData name="Ruchita Yerra" userId="1b9b466c096ff96c" providerId="LiveId" clId="{057AADCB-3CCB-4B0E-8A3F-DEE43B4600F2}" dt="2022-10-11T16:53:52.650" v="139" actId="478"/>
          <ac:spMkLst>
            <pc:docMk/>
            <pc:sldMk cId="3333431805" sldId="319"/>
            <ac:spMk id="298" creationId="{00000000-0000-0000-0000-000000000000}"/>
          </ac:spMkLst>
        </pc:spChg>
        <pc:picChg chg="add mod">
          <ac:chgData name="Ruchita Yerra" userId="1b9b466c096ff96c" providerId="LiveId" clId="{057AADCB-3CCB-4B0E-8A3F-DEE43B4600F2}" dt="2022-10-11T16:54:00.497" v="141" actId="1076"/>
          <ac:picMkLst>
            <pc:docMk/>
            <pc:sldMk cId="3333431805" sldId="319"/>
            <ac:picMk id="4" creationId="{A0E4B3BB-31CD-08C6-AD42-6622B62BAA75}"/>
          </ac:picMkLst>
        </pc:picChg>
        <pc:picChg chg="add mod">
          <ac:chgData name="Ruchita Yerra" userId="1b9b466c096ff96c" providerId="LiveId" clId="{057AADCB-3CCB-4B0E-8A3F-DEE43B4600F2}" dt="2022-10-11T16:55:21.640" v="143" actId="1076"/>
          <ac:picMkLst>
            <pc:docMk/>
            <pc:sldMk cId="3333431805" sldId="319"/>
            <ac:picMk id="6" creationId="{C17CDACE-B81C-A8C7-33F9-3919509E930E}"/>
          </ac:picMkLst>
        </pc:picChg>
        <pc:picChg chg="add mod">
          <ac:chgData name="Ruchita Yerra" userId="1b9b466c096ff96c" providerId="LiveId" clId="{057AADCB-3CCB-4B0E-8A3F-DEE43B4600F2}" dt="2022-10-11T17:01:16.671" v="150" actId="1076"/>
          <ac:picMkLst>
            <pc:docMk/>
            <pc:sldMk cId="3333431805" sldId="319"/>
            <ac:picMk id="8" creationId="{1DCFC998-0AFC-F2D6-BC74-D70E5678F109}"/>
          </ac:picMkLst>
        </pc:picChg>
        <pc:picChg chg="add mod">
          <ac:chgData name="Ruchita Yerra" userId="1b9b466c096ff96c" providerId="LiveId" clId="{057AADCB-3CCB-4B0E-8A3F-DEE43B4600F2}" dt="2022-10-11T17:01:06.568" v="149" actId="1076"/>
          <ac:picMkLst>
            <pc:docMk/>
            <pc:sldMk cId="3333431805" sldId="319"/>
            <ac:picMk id="10" creationId="{3AB21A00-C2F8-776D-1F6C-940765ED9222}"/>
          </ac:picMkLst>
        </pc:picChg>
      </pc:sldChg>
      <pc:sldChg chg="modSp mod">
        <pc:chgData name="Ruchita Yerra" userId="1b9b466c096ff96c" providerId="LiveId" clId="{057AADCB-3CCB-4B0E-8A3F-DEE43B4600F2}" dt="2022-10-12T04:42:48.358" v="2290" actId="1076"/>
        <pc:sldMkLst>
          <pc:docMk/>
          <pc:sldMk cId="2980610429" sldId="320"/>
        </pc:sldMkLst>
        <pc:spChg chg="mod">
          <ac:chgData name="Ruchita Yerra" userId="1b9b466c096ff96c" providerId="LiveId" clId="{057AADCB-3CCB-4B0E-8A3F-DEE43B4600F2}" dt="2022-10-12T04:42:48.358" v="2290" actId="1076"/>
          <ac:spMkLst>
            <pc:docMk/>
            <pc:sldMk cId="2980610429" sldId="320"/>
            <ac:spMk id="22" creationId="{720E5DF5-C596-DBE9-4BE9-C26E96BEB31B}"/>
          </ac:spMkLst>
        </pc:spChg>
      </pc:sldChg>
      <pc:sldChg chg="del">
        <pc:chgData name="Ruchita Yerra" userId="1b9b466c096ff96c" providerId="LiveId" clId="{057AADCB-3CCB-4B0E-8A3F-DEE43B4600F2}" dt="2022-10-11T17:14:48.347" v="314" actId="47"/>
        <pc:sldMkLst>
          <pc:docMk/>
          <pc:sldMk cId="2172862543" sldId="321"/>
        </pc:sldMkLst>
      </pc:sldChg>
      <pc:sldChg chg="addSp delSp modSp">
        <pc:chgData name="Ruchita Yerra" userId="1b9b466c096ff96c" providerId="LiveId" clId="{057AADCB-3CCB-4B0E-8A3F-DEE43B4600F2}" dt="2022-10-11T17:23:56.389" v="386" actId="1076"/>
        <pc:sldMkLst>
          <pc:docMk/>
          <pc:sldMk cId="3220334235" sldId="322"/>
        </pc:sldMkLst>
        <pc:picChg chg="add mod">
          <ac:chgData name="Ruchita Yerra" userId="1b9b466c096ff96c" providerId="LiveId" clId="{057AADCB-3CCB-4B0E-8A3F-DEE43B4600F2}" dt="2022-10-11T17:23:50.652" v="385" actId="1076"/>
          <ac:picMkLst>
            <pc:docMk/>
            <pc:sldMk cId="3220334235" sldId="322"/>
            <ac:picMk id="3" creationId="{B50B7473-270C-DB26-5D66-8B7D0BB26FA5}"/>
          </ac:picMkLst>
        </pc:picChg>
        <pc:picChg chg="del mod">
          <ac:chgData name="Ruchita Yerra" userId="1b9b466c096ff96c" providerId="LiveId" clId="{057AADCB-3CCB-4B0E-8A3F-DEE43B4600F2}" dt="2022-10-11T17:13:06.944" v="302" actId="478"/>
          <ac:picMkLst>
            <pc:docMk/>
            <pc:sldMk cId="3220334235" sldId="322"/>
            <ac:picMk id="1026" creationId="{729AE510-ED2D-CE85-5CE2-07C639D44AE4}"/>
          </ac:picMkLst>
        </pc:picChg>
        <pc:picChg chg="del mod">
          <ac:chgData name="Ruchita Yerra" userId="1b9b466c096ff96c" providerId="LiveId" clId="{057AADCB-3CCB-4B0E-8A3F-DEE43B4600F2}" dt="2022-10-11T17:13:18.336" v="306" actId="478"/>
          <ac:picMkLst>
            <pc:docMk/>
            <pc:sldMk cId="3220334235" sldId="322"/>
            <ac:picMk id="1028" creationId="{BE0C7C3C-B6AF-DE83-CFB1-BF21F250ACF6}"/>
          </ac:picMkLst>
        </pc:picChg>
        <pc:picChg chg="mod">
          <ac:chgData name="Ruchita Yerra" userId="1b9b466c096ff96c" providerId="LiveId" clId="{057AADCB-3CCB-4B0E-8A3F-DEE43B4600F2}" dt="2022-10-11T17:23:56.389" v="386" actId="1076"/>
          <ac:picMkLst>
            <pc:docMk/>
            <pc:sldMk cId="3220334235" sldId="322"/>
            <ac:picMk id="1030" creationId="{8F1C7733-93B2-9746-39ED-4BF5AAC12C39}"/>
          </ac:picMkLst>
        </pc:picChg>
        <pc:picChg chg="del mod">
          <ac:chgData name="Ruchita Yerra" userId="1b9b466c096ff96c" providerId="LiveId" clId="{057AADCB-3CCB-4B0E-8A3F-DEE43B4600F2}" dt="2022-10-11T17:14:02.373" v="310" actId="478"/>
          <ac:picMkLst>
            <pc:docMk/>
            <pc:sldMk cId="3220334235" sldId="322"/>
            <ac:picMk id="1032" creationId="{770486A9-953B-16F3-8B10-3D75156C3AA0}"/>
          </ac:picMkLst>
        </pc:picChg>
        <pc:picChg chg="add del mod">
          <ac:chgData name="Ruchita Yerra" userId="1b9b466c096ff96c" providerId="LiveId" clId="{057AADCB-3CCB-4B0E-8A3F-DEE43B4600F2}" dt="2022-10-11T17:16:15.512" v="317" actId="21"/>
          <ac:picMkLst>
            <pc:docMk/>
            <pc:sldMk cId="3220334235" sldId="322"/>
            <ac:picMk id="3074" creationId="{3FB4CBB8-DC9F-B1B1-FF9A-2E656B30BA37}"/>
          </ac:picMkLst>
        </pc:picChg>
        <pc:picChg chg="add del mod">
          <ac:chgData name="Ruchita Yerra" userId="1b9b466c096ff96c" providerId="LiveId" clId="{057AADCB-3CCB-4B0E-8A3F-DEE43B4600F2}" dt="2022-10-11T17:16:43.942" v="319" actId="21"/>
          <ac:picMkLst>
            <pc:docMk/>
            <pc:sldMk cId="3220334235" sldId="322"/>
            <ac:picMk id="3076" creationId="{49065F8F-225E-C82A-3A64-D675E7080E96}"/>
          </ac:picMkLst>
        </pc:picChg>
      </pc:sldChg>
      <pc:sldChg chg="addSp modSp mod">
        <pc:chgData name="Ruchita Yerra" userId="1b9b466c096ff96c" providerId="LiveId" clId="{057AADCB-3CCB-4B0E-8A3F-DEE43B4600F2}" dt="2022-10-11T16:34:58.804" v="128" actId="1076"/>
        <pc:sldMkLst>
          <pc:docMk/>
          <pc:sldMk cId="87099797" sldId="323"/>
        </pc:sldMkLst>
        <pc:spChg chg="add mod">
          <ac:chgData name="Ruchita Yerra" userId="1b9b466c096ff96c" providerId="LiveId" clId="{057AADCB-3CCB-4B0E-8A3F-DEE43B4600F2}" dt="2022-10-11T16:34:58.804" v="128" actId="1076"/>
          <ac:spMkLst>
            <pc:docMk/>
            <pc:sldMk cId="87099797" sldId="323"/>
            <ac:spMk id="3" creationId="{B28ACF02-462D-B31F-3A9D-B478E32726F2}"/>
          </ac:spMkLst>
        </pc:spChg>
      </pc:sldChg>
      <pc:sldChg chg="modSp">
        <pc:chgData name="Ruchita Yerra" userId="1b9b466c096ff96c" providerId="LiveId" clId="{057AADCB-3CCB-4B0E-8A3F-DEE43B4600F2}" dt="2022-10-11T17:15:49.307" v="316" actId="1076"/>
        <pc:sldMkLst>
          <pc:docMk/>
          <pc:sldMk cId="4234497395" sldId="324"/>
        </pc:sldMkLst>
        <pc:picChg chg="mod">
          <ac:chgData name="Ruchita Yerra" userId="1b9b466c096ff96c" providerId="LiveId" clId="{057AADCB-3CCB-4B0E-8A3F-DEE43B4600F2}" dt="2022-10-11T17:15:49.307" v="316" actId="1076"/>
          <ac:picMkLst>
            <pc:docMk/>
            <pc:sldMk cId="4234497395" sldId="324"/>
            <ac:picMk id="4098" creationId="{86E42D98-1599-546E-2ABE-7D3CE006F74C}"/>
          </ac:picMkLst>
        </pc:picChg>
      </pc:sldChg>
      <pc:sldChg chg="del">
        <pc:chgData name="Ruchita Yerra" userId="1b9b466c096ff96c" providerId="LiveId" clId="{057AADCB-3CCB-4B0E-8A3F-DEE43B4600F2}" dt="2022-10-11T17:14:45.474" v="313" actId="47"/>
        <pc:sldMkLst>
          <pc:docMk/>
          <pc:sldMk cId="151983479" sldId="325"/>
        </pc:sldMkLst>
      </pc:sldChg>
      <pc:sldChg chg="modSp">
        <pc:chgData name="Ruchita Yerra" userId="1b9b466c096ff96c" providerId="LiveId" clId="{057AADCB-3CCB-4B0E-8A3F-DEE43B4600F2}" dt="2022-10-11T17:18:28.410" v="335" actId="1076"/>
        <pc:sldMkLst>
          <pc:docMk/>
          <pc:sldMk cId="4053103305" sldId="326"/>
        </pc:sldMkLst>
        <pc:picChg chg="mod">
          <ac:chgData name="Ruchita Yerra" userId="1b9b466c096ff96c" providerId="LiveId" clId="{057AADCB-3CCB-4B0E-8A3F-DEE43B4600F2}" dt="2022-10-11T17:18:28.410" v="335" actId="1076"/>
          <ac:picMkLst>
            <pc:docMk/>
            <pc:sldMk cId="4053103305" sldId="326"/>
            <ac:picMk id="5122" creationId="{ACB49A57-335A-9466-B837-F09713E03AB8}"/>
          </ac:picMkLst>
        </pc:picChg>
      </pc:sldChg>
      <pc:sldChg chg="addSp modSp mod">
        <pc:chgData name="Ruchita Yerra" userId="1b9b466c096ff96c" providerId="LiveId" clId="{057AADCB-3CCB-4B0E-8A3F-DEE43B4600F2}" dt="2022-10-12T02:10:16.200" v="403" actId="1076"/>
        <pc:sldMkLst>
          <pc:docMk/>
          <pc:sldMk cId="2580551546" sldId="327"/>
        </pc:sldMkLst>
        <pc:spChg chg="add mod">
          <ac:chgData name="Ruchita Yerra" userId="1b9b466c096ff96c" providerId="LiveId" clId="{057AADCB-3CCB-4B0E-8A3F-DEE43B4600F2}" dt="2022-10-12T02:10:16.200" v="403" actId="1076"/>
          <ac:spMkLst>
            <pc:docMk/>
            <pc:sldMk cId="2580551546" sldId="327"/>
            <ac:spMk id="3" creationId="{33594064-9B20-153B-2511-FE9485C82F67}"/>
          </ac:spMkLst>
        </pc:spChg>
      </pc:sldChg>
      <pc:sldChg chg="addSp delSp modSp mod">
        <pc:chgData name="Ruchita Yerra" userId="1b9b466c096ff96c" providerId="LiveId" clId="{057AADCB-3CCB-4B0E-8A3F-DEE43B4600F2}" dt="2022-10-11T17:21:19.937" v="357" actId="1076"/>
        <pc:sldMkLst>
          <pc:docMk/>
          <pc:sldMk cId="1365210475" sldId="328"/>
        </pc:sldMkLst>
        <pc:picChg chg="add mod">
          <ac:chgData name="Ruchita Yerra" userId="1b9b466c096ff96c" providerId="LiveId" clId="{057AADCB-3CCB-4B0E-8A3F-DEE43B4600F2}" dt="2022-10-11T17:21:08.257" v="353" actId="1076"/>
          <ac:picMkLst>
            <pc:docMk/>
            <pc:sldMk cId="1365210475" sldId="328"/>
            <ac:picMk id="3" creationId="{A8EB4507-9745-80F8-A7A7-C081AD350338}"/>
          </ac:picMkLst>
        </pc:picChg>
        <pc:picChg chg="add mod">
          <ac:chgData name="Ruchita Yerra" userId="1b9b466c096ff96c" providerId="LiveId" clId="{057AADCB-3CCB-4B0E-8A3F-DEE43B4600F2}" dt="2022-10-11T17:21:19.937" v="357" actId="1076"/>
          <ac:picMkLst>
            <pc:docMk/>
            <pc:sldMk cId="1365210475" sldId="328"/>
            <ac:picMk id="4" creationId="{3AB08AFE-BE2A-B309-7ACD-8130D1CF81A2}"/>
          </ac:picMkLst>
        </pc:picChg>
        <pc:picChg chg="add mod">
          <ac:chgData name="Ruchita Yerra" userId="1b9b466c096ff96c" providerId="LiveId" clId="{057AADCB-3CCB-4B0E-8A3F-DEE43B4600F2}" dt="2022-10-11T17:21:11.034" v="354" actId="1076"/>
          <ac:picMkLst>
            <pc:docMk/>
            <pc:sldMk cId="1365210475" sldId="328"/>
            <ac:picMk id="6" creationId="{16A524D8-8A6C-D4A0-6541-4ABD2A34B1B6}"/>
          </ac:picMkLst>
        </pc:picChg>
        <pc:picChg chg="mod">
          <ac:chgData name="Ruchita Yerra" userId="1b9b466c096ff96c" providerId="LiveId" clId="{057AADCB-3CCB-4B0E-8A3F-DEE43B4600F2}" dt="2022-10-11T17:21:15.703" v="356" actId="1076"/>
          <ac:picMkLst>
            <pc:docMk/>
            <pc:sldMk cId="1365210475" sldId="328"/>
            <ac:picMk id="2050" creationId="{6AB5BA5F-98AB-3517-0A08-A7D427345C4F}"/>
          </ac:picMkLst>
        </pc:picChg>
        <pc:picChg chg="del mod">
          <ac:chgData name="Ruchita Yerra" userId="1b9b466c096ff96c" providerId="LiveId" clId="{057AADCB-3CCB-4B0E-8A3F-DEE43B4600F2}" dt="2022-10-11T17:17:44.339" v="327" actId="21"/>
          <ac:picMkLst>
            <pc:docMk/>
            <pc:sldMk cId="1365210475" sldId="328"/>
            <ac:picMk id="2052" creationId="{CE923366-9D85-C929-AA88-BF2A8ED2A776}"/>
          </ac:picMkLst>
        </pc:picChg>
        <pc:picChg chg="del">
          <ac:chgData name="Ruchita Yerra" userId="1b9b466c096ff96c" providerId="LiveId" clId="{057AADCB-3CCB-4B0E-8A3F-DEE43B4600F2}" dt="2022-10-11T17:16:56.147" v="321" actId="21"/>
          <ac:picMkLst>
            <pc:docMk/>
            <pc:sldMk cId="1365210475" sldId="328"/>
            <ac:picMk id="2054" creationId="{3B39772C-79A5-46FC-2B52-7D1392670982}"/>
          </ac:picMkLst>
        </pc:picChg>
        <pc:picChg chg="add del">
          <ac:chgData name="Ruchita Yerra" userId="1b9b466c096ff96c" providerId="LiveId" clId="{057AADCB-3CCB-4B0E-8A3F-DEE43B4600F2}" dt="2022-10-11T17:19:02.017" v="337" actId="478"/>
          <ac:picMkLst>
            <pc:docMk/>
            <pc:sldMk cId="1365210475" sldId="328"/>
            <ac:picMk id="4098" creationId="{B1EC9813-873A-53EE-0937-E8B365A0F0B9}"/>
          </ac:picMkLst>
        </pc:picChg>
        <pc:picChg chg="add del">
          <ac:chgData name="Ruchita Yerra" userId="1b9b466c096ff96c" providerId="LiveId" clId="{057AADCB-3CCB-4B0E-8A3F-DEE43B4600F2}" dt="2022-10-11T17:19:23.024" v="339" actId="478"/>
          <ac:picMkLst>
            <pc:docMk/>
            <pc:sldMk cId="1365210475" sldId="328"/>
            <ac:picMk id="4100" creationId="{5FAEB4F4-829C-23C7-8C00-C8599EACD0DF}"/>
          </ac:picMkLst>
        </pc:picChg>
        <pc:picChg chg="add del">
          <ac:chgData name="Ruchita Yerra" userId="1b9b466c096ff96c" providerId="LiveId" clId="{057AADCB-3CCB-4B0E-8A3F-DEE43B4600F2}" dt="2022-10-11T17:19:53.560" v="343"/>
          <ac:picMkLst>
            <pc:docMk/>
            <pc:sldMk cId="1365210475" sldId="328"/>
            <ac:picMk id="4102" creationId="{A65C653C-4626-933A-20B9-20AA795B6BB1}"/>
          </ac:picMkLst>
        </pc:picChg>
        <pc:picChg chg="add del mod">
          <ac:chgData name="Ruchita Yerra" userId="1b9b466c096ff96c" providerId="LiveId" clId="{057AADCB-3CCB-4B0E-8A3F-DEE43B4600F2}" dt="2022-10-11T17:19:52.935" v="342"/>
          <ac:picMkLst>
            <pc:docMk/>
            <pc:sldMk cId="1365210475" sldId="328"/>
            <ac:picMk id="4104" creationId="{6558CC04-2572-314B-238A-7D0D4798E084}"/>
          </ac:picMkLst>
        </pc:picChg>
      </pc:sldChg>
      <pc:sldChg chg="addSp delSp modSp mod">
        <pc:chgData name="Ruchita Yerra" userId="1b9b466c096ff96c" providerId="LiveId" clId="{057AADCB-3CCB-4B0E-8A3F-DEE43B4600F2}" dt="2022-10-12T04:43:28.608" v="2292" actId="1076"/>
        <pc:sldMkLst>
          <pc:docMk/>
          <pc:sldMk cId="1415043949" sldId="330"/>
        </pc:sldMkLst>
        <pc:spChg chg="add mod">
          <ac:chgData name="Ruchita Yerra" userId="1b9b466c096ff96c" providerId="LiveId" clId="{057AADCB-3CCB-4B0E-8A3F-DEE43B4600F2}" dt="2022-10-12T02:58:00.593" v="1064" actId="14100"/>
          <ac:spMkLst>
            <pc:docMk/>
            <pc:sldMk cId="1415043949" sldId="330"/>
            <ac:spMk id="8" creationId="{161CE5CF-6106-15CD-04D8-7A403E356E67}"/>
          </ac:spMkLst>
        </pc:spChg>
        <pc:spChg chg="add del mod">
          <ac:chgData name="Ruchita Yerra" userId="1b9b466c096ff96c" providerId="LiveId" clId="{057AADCB-3CCB-4B0E-8A3F-DEE43B4600F2}" dt="2022-10-12T02:37:48.376" v="557"/>
          <ac:spMkLst>
            <pc:docMk/>
            <pc:sldMk cId="1415043949" sldId="330"/>
            <ac:spMk id="9" creationId="{D2136657-21A3-087F-8504-9F1F79B91D70}"/>
          </ac:spMkLst>
        </pc:spChg>
        <pc:spChg chg="add mod">
          <ac:chgData name="Ruchita Yerra" userId="1b9b466c096ff96c" providerId="LiveId" clId="{057AADCB-3CCB-4B0E-8A3F-DEE43B4600F2}" dt="2022-10-12T02:57:08.392" v="1060" actId="20577"/>
          <ac:spMkLst>
            <pc:docMk/>
            <pc:sldMk cId="1415043949" sldId="330"/>
            <ac:spMk id="14" creationId="{7B138AA6-08C1-0023-ED13-55F40632714F}"/>
          </ac:spMkLst>
        </pc:spChg>
        <pc:spChg chg="add mod">
          <ac:chgData name="Ruchita Yerra" userId="1b9b466c096ff96c" providerId="LiveId" clId="{057AADCB-3CCB-4B0E-8A3F-DEE43B4600F2}" dt="2022-10-12T02:50:37.517" v="762" actId="20577"/>
          <ac:spMkLst>
            <pc:docMk/>
            <pc:sldMk cId="1415043949" sldId="330"/>
            <ac:spMk id="15" creationId="{2E954748-1455-E96D-E37A-57951DD30816}"/>
          </ac:spMkLst>
        </pc:spChg>
        <pc:spChg chg="add mod">
          <ac:chgData name="Ruchita Yerra" userId="1b9b466c096ff96c" providerId="LiveId" clId="{057AADCB-3CCB-4B0E-8A3F-DEE43B4600F2}" dt="2022-10-12T02:57:38.086" v="1061" actId="1076"/>
          <ac:spMkLst>
            <pc:docMk/>
            <pc:sldMk cId="1415043949" sldId="330"/>
            <ac:spMk id="16" creationId="{3CB328F1-E752-F1E8-6D57-07A9AEDEEEDA}"/>
          </ac:spMkLst>
        </pc:spChg>
        <pc:spChg chg="add mod">
          <ac:chgData name="Ruchita Yerra" userId="1b9b466c096ff96c" providerId="LiveId" clId="{057AADCB-3CCB-4B0E-8A3F-DEE43B4600F2}" dt="2022-10-12T02:57:43.457" v="1062" actId="1076"/>
          <ac:spMkLst>
            <pc:docMk/>
            <pc:sldMk cId="1415043949" sldId="330"/>
            <ac:spMk id="17" creationId="{344D6CD8-B37A-809F-304E-81BE22EB169A}"/>
          </ac:spMkLst>
        </pc:spChg>
        <pc:spChg chg="add mod">
          <ac:chgData name="Ruchita Yerra" userId="1b9b466c096ff96c" providerId="LiveId" clId="{057AADCB-3CCB-4B0E-8A3F-DEE43B4600F2}" dt="2022-10-12T04:10:51.248" v="1711" actId="1076"/>
          <ac:spMkLst>
            <pc:docMk/>
            <pc:sldMk cId="1415043949" sldId="330"/>
            <ac:spMk id="21" creationId="{16545281-4449-D70D-1FEC-AD19A310AEC3}"/>
          </ac:spMkLst>
        </pc:spChg>
        <pc:spChg chg="add del mod">
          <ac:chgData name="Ruchita Yerra" userId="1b9b466c096ff96c" providerId="LiveId" clId="{057AADCB-3CCB-4B0E-8A3F-DEE43B4600F2}" dt="2022-10-12T04:10:41.168" v="1710" actId="478"/>
          <ac:spMkLst>
            <pc:docMk/>
            <pc:sldMk cId="1415043949" sldId="330"/>
            <ac:spMk id="22" creationId="{07CECC90-5EF5-429C-9A67-11572E00AFC5}"/>
          </ac:spMkLst>
        </pc:spChg>
        <pc:spChg chg="mod">
          <ac:chgData name="Ruchita Yerra" userId="1b9b466c096ff96c" providerId="LiveId" clId="{057AADCB-3CCB-4B0E-8A3F-DEE43B4600F2}" dt="2022-10-12T02:45:32.766" v="574" actId="1076"/>
          <ac:spMkLst>
            <pc:docMk/>
            <pc:sldMk cId="1415043949" sldId="330"/>
            <ac:spMk id="298" creationId="{00000000-0000-0000-0000-000000000000}"/>
          </ac:spMkLst>
        </pc:spChg>
        <pc:spChg chg="del">
          <ac:chgData name="Ruchita Yerra" userId="1b9b466c096ff96c" providerId="LiveId" clId="{057AADCB-3CCB-4B0E-8A3F-DEE43B4600F2}" dt="2022-10-12T04:10:55.989" v="1712" actId="478"/>
          <ac:spMkLst>
            <pc:docMk/>
            <pc:sldMk cId="1415043949" sldId="330"/>
            <ac:spMk id="305" creationId="{00000000-0000-0000-0000-000000000000}"/>
          </ac:spMkLst>
        </pc:spChg>
        <pc:picChg chg="add del mod">
          <ac:chgData name="Ruchita Yerra" userId="1b9b466c096ff96c" providerId="LiveId" clId="{057AADCB-3CCB-4B0E-8A3F-DEE43B4600F2}" dt="2022-10-12T02:32:29.153" v="539" actId="478"/>
          <ac:picMkLst>
            <pc:docMk/>
            <pc:sldMk cId="1415043949" sldId="330"/>
            <ac:picMk id="11" creationId="{60BB1810-4FF6-042F-1EB0-D95CB99D2DDE}"/>
          </ac:picMkLst>
        </pc:picChg>
        <pc:picChg chg="add mod">
          <ac:chgData name="Ruchita Yerra" userId="1b9b466c096ff96c" providerId="LiveId" clId="{057AADCB-3CCB-4B0E-8A3F-DEE43B4600F2}" dt="2022-10-12T04:11:07.230" v="1714" actId="14100"/>
          <ac:picMkLst>
            <pc:docMk/>
            <pc:sldMk cId="1415043949" sldId="330"/>
            <ac:picMk id="13" creationId="{021FA141-E1DA-B106-B503-82AEFDAD5375}"/>
          </ac:picMkLst>
        </pc:picChg>
        <pc:picChg chg="add mod">
          <ac:chgData name="Ruchita Yerra" userId="1b9b466c096ff96c" providerId="LiveId" clId="{057AADCB-3CCB-4B0E-8A3F-DEE43B4600F2}" dt="2022-10-12T04:43:28.608" v="2292" actId="1076"/>
          <ac:picMkLst>
            <pc:docMk/>
            <pc:sldMk cId="1415043949" sldId="330"/>
            <ac:picMk id="1026" creationId="{BF704155-B702-B68B-D6FE-DD6DAAE55613}"/>
          </ac:picMkLst>
        </pc:picChg>
        <pc:cxnChg chg="add mod">
          <ac:chgData name="Ruchita Yerra" userId="1b9b466c096ff96c" providerId="LiveId" clId="{057AADCB-3CCB-4B0E-8A3F-DEE43B4600F2}" dt="2022-10-12T02:17:15.041" v="492" actId="1076"/>
          <ac:cxnSpMkLst>
            <pc:docMk/>
            <pc:sldMk cId="1415043949" sldId="330"/>
            <ac:cxnSpMk id="4" creationId="{FD5DA4F2-F010-FD77-85C1-A8090964C036}"/>
          </ac:cxnSpMkLst>
        </pc:cxnChg>
        <pc:cxnChg chg="add mod">
          <ac:chgData name="Ruchita Yerra" userId="1b9b466c096ff96c" providerId="LiveId" clId="{057AADCB-3CCB-4B0E-8A3F-DEE43B4600F2}" dt="2022-10-12T02:58:35.073" v="1068" actId="14100"/>
          <ac:cxnSpMkLst>
            <pc:docMk/>
            <pc:sldMk cId="1415043949" sldId="330"/>
            <ac:cxnSpMk id="18" creationId="{A5A8B4D1-DF19-80DA-B842-5E05B3CF898F}"/>
          </ac:cxnSpMkLst>
        </pc:cxnChg>
      </pc:sldChg>
      <pc:sldChg chg="addSp delSp modSp add mod">
        <pc:chgData name="Ruchita Yerra" userId="1b9b466c096ff96c" providerId="LiveId" clId="{057AADCB-3CCB-4B0E-8A3F-DEE43B4600F2}" dt="2022-10-12T02:09:27.812" v="390" actId="1076"/>
        <pc:sldMkLst>
          <pc:docMk/>
          <pc:sldMk cId="2884070409" sldId="331"/>
        </pc:sldMkLst>
        <pc:spChg chg="add mod">
          <ac:chgData name="Ruchita Yerra" userId="1b9b466c096ff96c" providerId="LiveId" clId="{057AADCB-3CCB-4B0E-8A3F-DEE43B4600F2}" dt="2022-10-12T02:09:27.812" v="390" actId="1076"/>
          <ac:spMkLst>
            <pc:docMk/>
            <pc:sldMk cId="2884070409" sldId="331"/>
            <ac:spMk id="5" creationId="{8570FE01-B061-E716-4FA4-DC32D65B9512}"/>
          </ac:spMkLst>
        </pc:spChg>
        <pc:spChg chg="del mod">
          <ac:chgData name="Ruchita Yerra" userId="1b9b466c096ff96c" providerId="LiveId" clId="{057AADCB-3CCB-4B0E-8A3F-DEE43B4600F2}" dt="2022-10-11T17:07:43.044" v="164" actId="478"/>
          <ac:spMkLst>
            <pc:docMk/>
            <pc:sldMk cId="2884070409" sldId="331"/>
            <ac:spMk id="298" creationId="{00000000-0000-0000-0000-000000000000}"/>
          </ac:spMkLst>
        </pc:spChg>
        <pc:picChg chg="add mod">
          <ac:chgData name="Ruchita Yerra" userId="1b9b466c096ff96c" providerId="LiveId" clId="{057AADCB-3CCB-4B0E-8A3F-DEE43B4600F2}" dt="2022-10-11T17:07:58.573" v="167" actId="1076"/>
          <ac:picMkLst>
            <pc:docMk/>
            <pc:sldMk cId="2884070409" sldId="331"/>
            <ac:picMk id="4" creationId="{36E61090-A03A-68A9-64D1-F8A9215B08CE}"/>
          </ac:picMkLst>
        </pc:picChg>
      </pc:sldChg>
      <pc:sldChg chg="addSp delSp modSp add mod">
        <pc:chgData name="Ruchita Yerra" userId="1b9b466c096ff96c" providerId="LiveId" clId="{057AADCB-3CCB-4B0E-8A3F-DEE43B4600F2}" dt="2022-10-11T17:09:19.502" v="183" actId="1076"/>
        <pc:sldMkLst>
          <pc:docMk/>
          <pc:sldMk cId="2169619731" sldId="332"/>
        </pc:sldMkLst>
        <pc:spChg chg="del mod">
          <ac:chgData name="Ruchita Yerra" userId="1b9b466c096ff96c" providerId="LiveId" clId="{057AADCB-3CCB-4B0E-8A3F-DEE43B4600F2}" dt="2022-10-11T17:08:09.183" v="177" actId="478"/>
          <ac:spMkLst>
            <pc:docMk/>
            <pc:sldMk cId="2169619731" sldId="332"/>
            <ac:spMk id="298" creationId="{00000000-0000-0000-0000-000000000000}"/>
          </ac:spMkLst>
        </pc:spChg>
        <pc:picChg chg="add del mod">
          <ac:chgData name="Ruchita Yerra" userId="1b9b466c096ff96c" providerId="LiveId" clId="{057AADCB-3CCB-4B0E-8A3F-DEE43B4600F2}" dt="2022-10-11T17:09:19.502" v="183" actId="1076"/>
          <ac:picMkLst>
            <pc:docMk/>
            <pc:sldMk cId="2169619731" sldId="332"/>
            <ac:picMk id="1026" creationId="{1B07EFCD-B564-1899-2CDC-112DFE736E01}"/>
          </ac:picMkLst>
        </pc:picChg>
      </pc:sldChg>
      <pc:sldChg chg="addSp delSp modSp add mod">
        <pc:chgData name="Ruchita Yerra" userId="1b9b466c096ff96c" providerId="LiveId" clId="{057AADCB-3CCB-4B0E-8A3F-DEE43B4600F2}" dt="2022-10-11T17:12:03.163" v="300" actId="1076"/>
        <pc:sldMkLst>
          <pc:docMk/>
          <pc:sldMk cId="3777835750" sldId="333"/>
        </pc:sldMkLst>
        <pc:spChg chg="del mod">
          <ac:chgData name="Ruchita Yerra" userId="1b9b466c096ff96c" providerId="LiveId" clId="{057AADCB-3CCB-4B0E-8A3F-DEE43B4600F2}" dt="2022-10-11T17:11:43.173" v="298" actId="478"/>
          <ac:spMkLst>
            <pc:docMk/>
            <pc:sldMk cId="3777835750" sldId="333"/>
            <ac:spMk id="298" creationId="{00000000-0000-0000-0000-000000000000}"/>
          </ac:spMkLst>
        </pc:spChg>
        <pc:picChg chg="add mod">
          <ac:chgData name="Ruchita Yerra" userId="1b9b466c096ff96c" providerId="LiveId" clId="{057AADCB-3CCB-4B0E-8A3F-DEE43B4600F2}" dt="2022-10-11T17:12:03.163" v="300" actId="1076"/>
          <ac:picMkLst>
            <pc:docMk/>
            <pc:sldMk cId="3777835750" sldId="333"/>
            <ac:picMk id="2050" creationId="{8E7599AF-0FBD-5F5E-8562-C1E6F64FB36E}"/>
          </ac:picMkLst>
        </pc:picChg>
      </pc:sldChg>
      <pc:sldChg chg="addSp delSp modSp add mod">
        <pc:chgData name="Ruchita Yerra" userId="1b9b466c096ff96c" providerId="LiveId" clId="{057AADCB-3CCB-4B0E-8A3F-DEE43B4600F2}" dt="2022-10-12T04:41:59.184" v="2280" actId="1076"/>
        <pc:sldMkLst>
          <pc:docMk/>
          <pc:sldMk cId="1850580902" sldId="334"/>
        </pc:sldMkLst>
        <pc:spChg chg="add mod">
          <ac:chgData name="Ruchita Yerra" userId="1b9b466c096ff96c" providerId="LiveId" clId="{057AADCB-3CCB-4B0E-8A3F-DEE43B4600F2}" dt="2022-10-12T04:41:59.184" v="2280" actId="1076"/>
          <ac:spMkLst>
            <pc:docMk/>
            <pc:sldMk cId="1850580902" sldId="334"/>
            <ac:spMk id="5" creationId="{8CBEA77A-5D3F-5C82-42B0-B62C6AC143F0}"/>
          </ac:spMkLst>
        </pc:spChg>
        <pc:spChg chg="del mod">
          <ac:chgData name="Ruchita Yerra" userId="1b9b466c096ff96c" providerId="LiveId" clId="{057AADCB-3CCB-4B0E-8A3F-DEE43B4600F2}" dt="2022-10-12T02:38:04.826" v="570" actId="478"/>
          <ac:spMkLst>
            <pc:docMk/>
            <pc:sldMk cId="1850580902" sldId="334"/>
            <ac:spMk id="298" creationId="{00000000-0000-0000-0000-000000000000}"/>
          </ac:spMkLst>
        </pc:spChg>
        <pc:picChg chg="add del mod">
          <ac:chgData name="Ruchita Yerra" userId="1b9b466c096ff96c" providerId="LiveId" clId="{057AADCB-3CCB-4B0E-8A3F-DEE43B4600F2}" dt="2022-10-12T02:38:17.234" v="573" actId="478"/>
          <ac:picMkLst>
            <pc:docMk/>
            <pc:sldMk cId="1850580902" sldId="334"/>
            <ac:picMk id="4" creationId="{D6A46FA2-9CDA-A00F-5C5B-96C15F24284D}"/>
          </ac:picMkLst>
        </pc:picChg>
        <pc:picChg chg="add mod">
          <ac:chgData name="Ruchita Yerra" userId="1b9b466c096ff96c" providerId="LiveId" clId="{057AADCB-3CCB-4B0E-8A3F-DEE43B4600F2}" dt="2022-10-12T04:41:36.696" v="2276" actId="1076"/>
          <ac:picMkLst>
            <pc:docMk/>
            <pc:sldMk cId="1850580902" sldId="334"/>
            <ac:picMk id="2050" creationId="{6B3042D4-F77A-0CB6-3345-45EC96256222}"/>
          </ac:picMkLst>
        </pc:picChg>
      </pc:sldChg>
      <pc:sldChg chg="add">
        <pc:chgData name="Ruchita Yerra" userId="1b9b466c096ff96c" providerId="LiveId" clId="{057AADCB-3CCB-4B0E-8A3F-DEE43B4600F2}" dt="2022-10-12T02:11:37.302" v="411" actId="2890"/>
        <pc:sldMkLst>
          <pc:docMk/>
          <pc:sldMk cId="1322916027" sldId="335"/>
        </pc:sldMkLst>
      </pc:sldChg>
      <pc:sldChg chg="delSp modSp add del mod">
        <pc:chgData name="Ruchita Yerra" userId="1b9b466c096ff96c" providerId="LiveId" clId="{057AADCB-3CCB-4B0E-8A3F-DEE43B4600F2}" dt="2022-10-12T04:35:34.284" v="2249" actId="47"/>
        <pc:sldMkLst>
          <pc:docMk/>
          <pc:sldMk cId="2600964701" sldId="336"/>
        </pc:sldMkLst>
        <pc:spChg chg="del mod">
          <ac:chgData name="Ruchita Yerra" userId="1b9b466c096ff96c" providerId="LiveId" clId="{057AADCB-3CCB-4B0E-8A3F-DEE43B4600F2}" dt="2022-10-12T04:31:05.704" v="2241" actId="478"/>
          <ac:spMkLst>
            <pc:docMk/>
            <pc:sldMk cId="2600964701" sldId="336"/>
            <ac:spMk id="298" creationId="{00000000-0000-0000-0000-000000000000}"/>
          </ac:spMkLst>
        </pc:spChg>
      </pc:sldChg>
      <pc:sldChg chg="modSp add mod">
        <pc:chgData name="Ruchita Yerra" userId="1b9b466c096ff96c" providerId="LiveId" clId="{057AADCB-3CCB-4B0E-8A3F-DEE43B4600F2}" dt="2022-10-12T04:43:16.528" v="2291" actId="1076"/>
        <pc:sldMkLst>
          <pc:docMk/>
          <pc:sldMk cId="3426124573" sldId="337"/>
        </pc:sldMkLst>
        <pc:spChg chg="mod">
          <ac:chgData name="Ruchita Yerra" userId="1b9b466c096ff96c" providerId="LiveId" clId="{057AADCB-3CCB-4B0E-8A3F-DEE43B4600F2}" dt="2022-10-12T04:43:16.528" v="2291" actId="1076"/>
          <ac:spMkLst>
            <pc:docMk/>
            <pc:sldMk cId="3426124573" sldId="337"/>
            <ac:spMk id="298"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global AI influence on travelers</c:v>
                </c:pt>
              </c:strCache>
            </c:strRef>
          </c:tx>
          <c:spPr>
            <a:solidFill>
              <a:schemeClr val="accent2"/>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1-0A23-4356-8C66-41D2C7773D8B}"/>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2-0A23-4356-8C66-41D2C7773D8B}"/>
              </c:ext>
            </c:extLst>
          </c:dPt>
          <c:dPt>
            <c:idx val="2"/>
            <c:bubble3D val="0"/>
            <c:spPr>
              <a:solidFill>
                <a:schemeClr val="accent2"/>
              </a:solidFill>
              <a:ln w="19050">
                <a:solidFill>
                  <a:schemeClr val="lt1"/>
                </a:solidFill>
              </a:ln>
              <a:effectLst/>
            </c:spPr>
            <c:extLst>
              <c:ext xmlns:c16="http://schemas.microsoft.com/office/drawing/2014/chart" uri="{C3380CC4-5D6E-409C-BE32-E72D297353CC}">
                <c16:uniqueId val="{00000005-3CBD-4173-9322-9130A53BE1E9}"/>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7-3CBD-4173-9322-9130A53BE1E9}"/>
              </c:ext>
            </c:extLst>
          </c:dPt>
          <c:cat>
            <c:strRef>
              <c:f>Sheet1!$A$2:$A$5</c:f>
              <c:strCache>
                <c:ptCount val="2"/>
                <c:pt idx="0">
                  <c:v>China</c:v>
                </c:pt>
                <c:pt idx="1">
                  <c:v>others</c:v>
                </c:pt>
              </c:strCache>
            </c:strRef>
          </c:cat>
          <c:val>
            <c:numRef>
              <c:f>Sheet1!$B$2:$B$5</c:f>
              <c:numCache>
                <c:formatCode>0%</c:formatCode>
                <c:ptCount val="4"/>
                <c:pt idx="0">
                  <c:v>0.75</c:v>
                </c:pt>
                <c:pt idx="1">
                  <c:v>0.25</c:v>
                </c:pt>
              </c:numCache>
            </c:numRef>
          </c:val>
          <c:extLst>
            <c:ext xmlns:c16="http://schemas.microsoft.com/office/drawing/2014/chart" uri="{C3380CC4-5D6E-409C-BE32-E72D297353CC}">
              <c16:uniqueId val="{00000000-0A23-4356-8C66-41D2C7773D8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30CF-4079-B434-29D3AA6B56F2}"/>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1-30CF-4079-B434-29D3AA6B56F2}"/>
              </c:ext>
            </c:extLst>
          </c:dPt>
          <c:cat>
            <c:strRef>
              <c:f>Sheet1!$A$2:$A$3</c:f>
              <c:strCache>
                <c:ptCount val="2"/>
                <c:pt idx="0">
                  <c:v>1st Qtr</c:v>
                </c:pt>
                <c:pt idx="1">
                  <c:v>2nd Qtr</c:v>
                </c:pt>
              </c:strCache>
            </c:strRef>
          </c:cat>
          <c:val>
            <c:numRef>
              <c:f>Sheet1!$B$2:$B$3</c:f>
              <c:numCache>
                <c:formatCode>0%</c:formatCode>
                <c:ptCount val="2"/>
                <c:pt idx="0">
                  <c:v>0.31</c:v>
                </c:pt>
                <c:pt idx="1">
                  <c:v>0.69</c:v>
                </c:pt>
              </c:numCache>
            </c:numRef>
          </c:val>
          <c:extLst>
            <c:ext xmlns:c16="http://schemas.microsoft.com/office/drawing/2014/chart" uri="{C3380CC4-5D6E-409C-BE32-E72D297353CC}">
              <c16:uniqueId val="{00000000-30CF-4079-B434-29D3AA6B56F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dirty="0"/>
              <a:t>TOP</a:t>
            </a:r>
            <a:r>
              <a:rPr lang="en-US" sz="1400" baseline="0" dirty="0"/>
              <a:t> 5 </a:t>
            </a:r>
            <a:r>
              <a:rPr lang="en-US" sz="1400" baseline="0"/>
              <a:t>COUNTRIES COMPARISION</a:t>
            </a:r>
            <a:endParaRPr lang="en-US" sz="1400" baseline="0" dirty="0"/>
          </a:p>
        </c:rich>
      </c:tx>
      <c:layout>
        <c:manualLayout>
          <c:xMode val="edge"/>
          <c:yMode val="edge"/>
          <c:x val="0.28911224075265768"/>
          <c:y val="3.135829015836465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Digital reservations</c:v>
                </c:pt>
              </c:strCache>
            </c:strRef>
          </c:tx>
          <c:spPr>
            <a:solidFill>
              <a:schemeClr val="accent1"/>
            </a:solidFill>
            <a:ln>
              <a:noFill/>
            </a:ln>
            <a:effectLst/>
          </c:spPr>
          <c:invertIfNegative val="0"/>
          <c:cat>
            <c:strRef>
              <c:f>Sheet1!$A$2:$A$6</c:f>
              <c:strCache>
                <c:ptCount val="5"/>
                <c:pt idx="0">
                  <c:v>USA</c:v>
                </c:pt>
                <c:pt idx="1">
                  <c:v>UK</c:v>
                </c:pt>
                <c:pt idx="2">
                  <c:v>CA</c:v>
                </c:pt>
                <c:pt idx="3">
                  <c:v>CN</c:v>
                </c:pt>
                <c:pt idx="4">
                  <c:v>JP</c:v>
                </c:pt>
              </c:strCache>
            </c:strRef>
          </c:cat>
          <c:val>
            <c:numRef>
              <c:f>Sheet1!$B$2:$B$6</c:f>
              <c:numCache>
                <c:formatCode>General</c:formatCode>
                <c:ptCount val="5"/>
                <c:pt idx="0">
                  <c:v>92.4</c:v>
                </c:pt>
                <c:pt idx="1">
                  <c:v>3</c:v>
                </c:pt>
                <c:pt idx="2">
                  <c:v>2.6</c:v>
                </c:pt>
                <c:pt idx="3">
                  <c:v>1.1000000000000001</c:v>
                </c:pt>
                <c:pt idx="4">
                  <c:v>0.9</c:v>
                </c:pt>
              </c:numCache>
            </c:numRef>
          </c:val>
          <c:extLst>
            <c:ext xmlns:c16="http://schemas.microsoft.com/office/drawing/2014/chart" uri="{C3380CC4-5D6E-409C-BE32-E72D297353CC}">
              <c16:uniqueId val="{00000000-42B0-422E-BF50-105910BB56B3}"/>
            </c:ext>
          </c:extLst>
        </c:ser>
        <c:ser>
          <c:idx val="1"/>
          <c:order val="1"/>
          <c:tx>
            <c:strRef>
              <c:f>Sheet1!$C$1</c:f>
              <c:strCache>
                <c:ptCount val="1"/>
                <c:pt idx="0">
                  <c:v>sessions/person</c:v>
                </c:pt>
              </c:strCache>
            </c:strRef>
          </c:tx>
          <c:spPr>
            <a:solidFill>
              <a:schemeClr val="accent2"/>
            </a:solidFill>
            <a:ln>
              <a:noFill/>
            </a:ln>
            <a:effectLst/>
          </c:spPr>
          <c:invertIfNegative val="0"/>
          <c:cat>
            <c:strRef>
              <c:f>Sheet1!$A$2:$A$6</c:f>
              <c:strCache>
                <c:ptCount val="5"/>
                <c:pt idx="0">
                  <c:v>USA</c:v>
                </c:pt>
                <c:pt idx="1">
                  <c:v>UK</c:v>
                </c:pt>
                <c:pt idx="2">
                  <c:v>CA</c:v>
                </c:pt>
                <c:pt idx="3">
                  <c:v>CN</c:v>
                </c:pt>
                <c:pt idx="4">
                  <c:v>JP</c:v>
                </c:pt>
              </c:strCache>
            </c:strRef>
          </c:cat>
          <c:val>
            <c:numRef>
              <c:f>Sheet1!$C$2:$C$6</c:f>
              <c:numCache>
                <c:formatCode>General</c:formatCode>
                <c:ptCount val="5"/>
                <c:pt idx="0">
                  <c:v>25.1</c:v>
                </c:pt>
                <c:pt idx="1">
                  <c:v>20.100000000000001</c:v>
                </c:pt>
                <c:pt idx="2">
                  <c:v>19.600000000000001</c:v>
                </c:pt>
                <c:pt idx="3">
                  <c:v>17.100000000000001</c:v>
                </c:pt>
                <c:pt idx="4">
                  <c:v>18.100000000000001</c:v>
                </c:pt>
              </c:numCache>
            </c:numRef>
          </c:val>
          <c:extLst>
            <c:ext xmlns:c16="http://schemas.microsoft.com/office/drawing/2014/chart" uri="{C3380CC4-5D6E-409C-BE32-E72D297353CC}">
              <c16:uniqueId val="{00000001-42B0-422E-BF50-105910BB56B3}"/>
            </c:ext>
          </c:extLst>
        </c:ser>
        <c:ser>
          <c:idx val="2"/>
          <c:order val="2"/>
          <c:tx>
            <c:strRef>
              <c:f>Sheet1!$D$1</c:f>
              <c:strCache>
                <c:ptCount val="1"/>
                <c:pt idx="0">
                  <c:v>loyal customers</c:v>
                </c:pt>
              </c:strCache>
            </c:strRef>
          </c:tx>
          <c:spPr>
            <a:solidFill>
              <a:schemeClr val="accent3"/>
            </a:solidFill>
            <a:ln>
              <a:noFill/>
            </a:ln>
            <a:effectLst/>
          </c:spPr>
          <c:invertIfNegative val="0"/>
          <c:cat>
            <c:strRef>
              <c:f>Sheet1!$A$2:$A$6</c:f>
              <c:strCache>
                <c:ptCount val="5"/>
                <c:pt idx="0">
                  <c:v>USA</c:v>
                </c:pt>
                <c:pt idx="1">
                  <c:v>UK</c:v>
                </c:pt>
                <c:pt idx="2">
                  <c:v>CA</c:v>
                </c:pt>
                <c:pt idx="3">
                  <c:v>CN</c:v>
                </c:pt>
                <c:pt idx="4">
                  <c:v>JP</c:v>
                </c:pt>
              </c:strCache>
            </c:strRef>
          </c:cat>
          <c:val>
            <c:numRef>
              <c:f>Sheet1!$D$2:$D$6</c:f>
              <c:numCache>
                <c:formatCode>General</c:formatCode>
                <c:ptCount val="5"/>
                <c:pt idx="0">
                  <c:v>88.3</c:v>
                </c:pt>
                <c:pt idx="1">
                  <c:v>4.8</c:v>
                </c:pt>
                <c:pt idx="2">
                  <c:v>4.3</c:v>
                </c:pt>
                <c:pt idx="3">
                  <c:v>1.4</c:v>
                </c:pt>
                <c:pt idx="4">
                  <c:v>1.2</c:v>
                </c:pt>
              </c:numCache>
            </c:numRef>
          </c:val>
          <c:extLst>
            <c:ext xmlns:c16="http://schemas.microsoft.com/office/drawing/2014/chart" uri="{C3380CC4-5D6E-409C-BE32-E72D297353CC}">
              <c16:uniqueId val="{00000002-42B0-422E-BF50-105910BB56B3}"/>
            </c:ext>
          </c:extLst>
        </c:ser>
        <c:dLbls>
          <c:showLegendKey val="0"/>
          <c:showVal val="0"/>
          <c:showCatName val="0"/>
          <c:showSerName val="0"/>
          <c:showPercent val="0"/>
          <c:showBubbleSize val="0"/>
        </c:dLbls>
        <c:gapWidth val="182"/>
        <c:axId val="2123597632"/>
        <c:axId val="2123608864"/>
      </c:barChart>
      <c:catAx>
        <c:axId val="2123597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3608864"/>
        <c:crosses val="autoZero"/>
        <c:auto val="1"/>
        <c:lblAlgn val="ctr"/>
        <c:lblOffset val="100"/>
        <c:noMultiLvlLbl val="0"/>
      </c:catAx>
      <c:valAx>
        <c:axId val="21236088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3597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ED0D03-925D-4566-8B2C-BBE785624089}" type="doc">
      <dgm:prSet loTypeId="urn:microsoft.com/office/officeart/2005/8/layout/pyramid3" loCatId="pyramid" qsTypeId="urn:microsoft.com/office/officeart/2005/8/quickstyle/simple1" qsCatId="simple" csTypeId="urn:microsoft.com/office/officeart/2005/8/colors/accent1_2" csCatId="accent1" phldr="1"/>
      <dgm:spPr/>
    </dgm:pt>
    <dgm:pt modelId="{646A3CFD-F5FC-4E18-86F8-56864FCC260E}">
      <dgm:prSet phldrT="[Text]" custT="1"/>
      <dgm:spPr/>
      <dgm:t>
        <a:bodyPr/>
        <a:lstStyle/>
        <a:p>
          <a:r>
            <a:rPr lang="en-IN" sz="1800" dirty="0"/>
            <a:t>REACH</a:t>
          </a:r>
        </a:p>
      </dgm:t>
    </dgm:pt>
    <dgm:pt modelId="{49FFE458-1716-4E64-9809-A77A90B8796B}" type="parTrans" cxnId="{375483B5-0653-4597-BC52-2F2185ECD03B}">
      <dgm:prSet/>
      <dgm:spPr/>
      <dgm:t>
        <a:bodyPr/>
        <a:lstStyle/>
        <a:p>
          <a:endParaRPr lang="en-IN"/>
        </a:p>
      </dgm:t>
    </dgm:pt>
    <dgm:pt modelId="{C3DAFD3C-8B0A-4ADE-91D6-9D811A309A8D}" type="sibTrans" cxnId="{375483B5-0653-4597-BC52-2F2185ECD03B}">
      <dgm:prSet/>
      <dgm:spPr/>
      <dgm:t>
        <a:bodyPr/>
        <a:lstStyle/>
        <a:p>
          <a:endParaRPr lang="en-IN"/>
        </a:p>
      </dgm:t>
    </dgm:pt>
    <dgm:pt modelId="{769992C6-DAC3-4A9A-B056-AC6B880B0459}">
      <dgm:prSet phldrT="[Text]"/>
      <dgm:spPr/>
      <dgm:t>
        <a:bodyPr/>
        <a:lstStyle/>
        <a:p>
          <a:r>
            <a:rPr lang="en-IN" dirty="0"/>
            <a:t>CONVERT</a:t>
          </a:r>
        </a:p>
      </dgm:t>
    </dgm:pt>
    <dgm:pt modelId="{8B3E3322-F99B-4B34-8350-295C217AB383}" type="parTrans" cxnId="{93827A29-7646-40D3-938C-0B49F60D517B}">
      <dgm:prSet/>
      <dgm:spPr/>
      <dgm:t>
        <a:bodyPr/>
        <a:lstStyle/>
        <a:p>
          <a:endParaRPr lang="en-IN"/>
        </a:p>
      </dgm:t>
    </dgm:pt>
    <dgm:pt modelId="{FC9BFC16-090D-4F9B-BB83-56603D606A04}" type="sibTrans" cxnId="{93827A29-7646-40D3-938C-0B49F60D517B}">
      <dgm:prSet/>
      <dgm:spPr/>
      <dgm:t>
        <a:bodyPr/>
        <a:lstStyle/>
        <a:p>
          <a:endParaRPr lang="en-IN"/>
        </a:p>
      </dgm:t>
    </dgm:pt>
    <dgm:pt modelId="{C8FE08DA-3E93-4D6E-AB4D-688B1DC273B1}">
      <dgm:prSet phldrT="[Text]"/>
      <dgm:spPr/>
      <dgm:t>
        <a:bodyPr/>
        <a:lstStyle/>
        <a:p>
          <a:r>
            <a:rPr lang="en-IN" dirty="0"/>
            <a:t>ENGAGE</a:t>
          </a:r>
        </a:p>
      </dgm:t>
    </dgm:pt>
    <dgm:pt modelId="{F11FDF4C-DAEC-43B8-854A-78C42048D48F}" type="parTrans" cxnId="{5BBCD44F-B43C-4145-AD73-3899DC4A3EE4}">
      <dgm:prSet/>
      <dgm:spPr/>
      <dgm:t>
        <a:bodyPr/>
        <a:lstStyle/>
        <a:p>
          <a:endParaRPr lang="en-IN"/>
        </a:p>
      </dgm:t>
    </dgm:pt>
    <dgm:pt modelId="{67A2077D-D823-491B-AD02-D10C8142198E}" type="sibTrans" cxnId="{5BBCD44F-B43C-4145-AD73-3899DC4A3EE4}">
      <dgm:prSet/>
      <dgm:spPr/>
      <dgm:t>
        <a:bodyPr/>
        <a:lstStyle/>
        <a:p>
          <a:endParaRPr lang="en-IN"/>
        </a:p>
      </dgm:t>
    </dgm:pt>
    <dgm:pt modelId="{BA767AA1-2A15-4978-B731-EAD95E6B1F26}">
      <dgm:prSet phldrT="[Text]" custT="1"/>
      <dgm:spPr/>
      <dgm:t>
        <a:bodyPr/>
        <a:lstStyle/>
        <a:p>
          <a:r>
            <a:rPr lang="en-IN" sz="1600" dirty="0"/>
            <a:t>ACT</a:t>
          </a:r>
        </a:p>
      </dgm:t>
    </dgm:pt>
    <dgm:pt modelId="{F390681A-AF44-4D0E-A242-D4E000BCA241}" type="parTrans" cxnId="{928F4AD2-42CC-4FE6-8DB4-AFFF0BA66D74}">
      <dgm:prSet/>
      <dgm:spPr/>
      <dgm:t>
        <a:bodyPr/>
        <a:lstStyle/>
        <a:p>
          <a:endParaRPr lang="en-IN"/>
        </a:p>
      </dgm:t>
    </dgm:pt>
    <dgm:pt modelId="{642A772C-4257-4E34-B284-2B4DB518B877}" type="sibTrans" cxnId="{928F4AD2-42CC-4FE6-8DB4-AFFF0BA66D74}">
      <dgm:prSet/>
      <dgm:spPr/>
      <dgm:t>
        <a:bodyPr/>
        <a:lstStyle/>
        <a:p>
          <a:endParaRPr lang="en-IN"/>
        </a:p>
      </dgm:t>
    </dgm:pt>
    <dgm:pt modelId="{2421C26E-3DEC-4BE5-BA4F-10E3D8EC4D11}" type="pres">
      <dgm:prSet presAssocID="{D2ED0D03-925D-4566-8B2C-BBE785624089}" presName="Name0" presStyleCnt="0">
        <dgm:presLayoutVars>
          <dgm:dir/>
          <dgm:animLvl val="lvl"/>
          <dgm:resizeHandles val="exact"/>
        </dgm:presLayoutVars>
      </dgm:prSet>
      <dgm:spPr/>
    </dgm:pt>
    <dgm:pt modelId="{8C6061A1-0649-4714-A51E-5F6E06B70C52}" type="pres">
      <dgm:prSet presAssocID="{646A3CFD-F5FC-4E18-86F8-56864FCC260E}" presName="Name8" presStyleCnt="0"/>
      <dgm:spPr/>
    </dgm:pt>
    <dgm:pt modelId="{1E2C4270-5B9C-4624-B02C-BBAE87753325}" type="pres">
      <dgm:prSet presAssocID="{646A3CFD-F5FC-4E18-86F8-56864FCC260E}" presName="level" presStyleLbl="node1" presStyleIdx="0" presStyleCnt="4" custLinFactNeighborX="2686" custLinFactNeighborY="213">
        <dgm:presLayoutVars>
          <dgm:chMax val="1"/>
          <dgm:bulletEnabled val="1"/>
        </dgm:presLayoutVars>
      </dgm:prSet>
      <dgm:spPr/>
    </dgm:pt>
    <dgm:pt modelId="{4F21E67B-4FCC-4F3C-8B63-BD5EDE02C35E}" type="pres">
      <dgm:prSet presAssocID="{646A3CFD-F5FC-4E18-86F8-56864FCC260E}" presName="levelTx" presStyleLbl="revTx" presStyleIdx="0" presStyleCnt="0">
        <dgm:presLayoutVars>
          <dgm:chMax val="1"/>
          <dgm:bulletEnabled val="1"/>
        </dgm:presLayoutVars>
      </dgm:prSet>
      <dgm:spPr/>
    </dgm:pt>
    <dgm:pt modelId="{2115447B-2FDC-4F73-99ED-57B60166B90D}" type="pres">
      <dgm:prSet presAssocID="{BA767AA1-2A15-4978-B731-EAD95E6B1F26}" presName="Name8" presStyleCnt="0"/>
      <dgm:spPr/>
    </dgm:pt>
    <dgm:pt modelId="{D36C8DCF-59C7-4877-A816-0128BCAB3328}" type="pres">
      <dgm:prSet presAssocID="{BA767AA1-2A15-4978-B731-EAD95E6B1F26}" presName="level" presStyleLbl="node1" presStyleIdx="1" presStyleCnt="4" custLinFactNeighborX="-614" custLinFactNeighborY="0">
        <dgm:presLayoutVars>
          <dgm:chMax val="1"/>
          <dgm:bulletEnabled val="1"/>
        </dgm:presLayoutVars>
      </dgm:prSet>
      <dgm:spPr/>
    </dgm:pt>
    <dgm:pt modelId="{4AC5E1D7-5776-43DE-9CF4-A3A8D88CC2A1}" type="pres">
      <dgm:prSet presAssocID="{BA767AA1-2A15-4978-B731-EAD95E6B1F26}" presName="levelTx" presStyleLbl="revTx" presStyleIdx="0" presStyleCnt="0">
        <dgm:presLayoutVars>
          <dgm:chMax val="1"/>
          <dgm:bulletEnabled val="1"/>
        </dgm:presLayoutVars>
      </dgm:prSet>
      <dgm:spPr/>
    </dgm:pt>
    <dgm:pt modelId="{8E57BD71-9353-4776-B21F-9718B1E50EB9}" type="pres">
      <dgm:prSet presAssocID="{769992C6-DAC3-4A9A-B056-AC6B880B0459}" presName="Name8" presStyleCnt="0"/>
      <dgm:spPr/>
    </dgm:pt>
    <dgm:pt modelId="{CC397816-2044-4D98-A01E-24250B82FA84}" type="pres">
      <dgm:prSet presAssocID="{769992C6-DAC3-4A9A-B056-AC6B880B0459}" presName="level" presStyleLbl="node1" presStyleIdx="2" presStyleCnt="4">
        <dgm:presLayoutVars>
          <dgm:chMax val="1"/>
          <dgm:bulletEnabled val="1"/>
        </dgm:presLayoutVars>
      </dgm:prSet>
      <dgm:spPr/>
    </dgm:pt>
    <dgm:pt modelId="{3BFE6080-3F67-4D3C-BA81-EA535F14017F}" type="pres">
      <dgm:prSet presAssocID="{769992C6-DAC3-4A9A-B056-AC6B880B0459}" presName="levelTx" presStyleLbl="revTx" presStyleIdx="0" presStyleCnt="0">
        <dgm:presLayoutVars>
          <dgm:chMax val="1"/>
          <dgm:bulletEnabled val="1"/>
        </dgm:presLayoutVars>
      </dgm:prSet>
      <dgm:spPr/>
    </dgm:pt>
    <dgm:pt modelId="{40A84C7F-F03F-4F15-A903-B3E6AAF47A37}" type="pres">
      <dgm:prSet presAssocID="{C8FE08DA-3E93-4D6E-AB4D-688B1DC273B1}" presName="Name8" presStyleCnt="0"/>
      <dgm:spPr/>
    </dgm:pt>
    <dgm:pt modelId="{1460DC4C-81E9-406E-A5B6-B6CE37B5C41D}" type="pres">
      <dgm:prSet presAssocID="{C8FE08DA-3E93-4D6E-AB4D-688B1DC273B1}" presName="level" presStyleLbl="node1" presStyleIdx="3" presStyleCnt="4">
        <dgm:presLayoutVars>
          <dgm:chMax val="1"/>
          <dgm:bulletEnabled val="1"/>
        </dgm:presLayoutVars>
      </dgm:prSet>
      <dgm:spPr/>
    </dgm:pt>
    <dgm:pt modelId="{702B95A3-8064-42E8-A139-786EFCFFF78A}" type="pres">
      <dgm:prSet presAssocID="{C8FE08DA-3E93-4D6E-AB4D-688B1DC273B1}" presName="levelTx" presStyleLbl="revTx" presStyleIdx="0" presStyleCnt="0">
        <dgm:presLayoutVars>
          <dgm:chMax val="1"/>
          <dgm:bulletEnabled val="1"/>
        </dgm:presLayoutVars>
      </dgm:prSet>
      <dgm:spPr/>
    </dgm:pt>
  </dgm:ptLst>
  <dgm:cxnLst>
    <dgm:cxn modelId="{CEE7E30F-16B7-4AD8-87E8-00694AE76888}" type="presOf" srcId="{BA767AA1-2A15-4978-B731-EAD95E6B1F26}" destId="{D36C8DCF-59C7-4877-A816-0128BCAB3328}" srcOrd="0" destOrd="0" presId="urn:microsoft.com/office/officeart/2005/8/layout/pyramid3"/>
    <dgm:cxn modelId="{9F3E9F19-1A5C-4F9E-BE7D-81FEBB496D8E}" type="presOf" srcId="{D2ED0D03-925D-4566-8B2C-BBE785624089}" destId="{2421C26E-3DEC-4BE5-BA4F-10E3D8EC4D11}" srcOrd="0" destOrd="0" presId="urn:microsoft.com/office/officeart/2005/8/layout/pyramid3"/>
    <dgm:cxn modelId="{6E2F5126-B7C4-402C-BA1C-4318770F14AF}" type="presOf" srcId="{769992C6-DAC3-4A9A-B056-AC6B880B0459}" destId="{CC397816-2044-4D98-A01E-24250B82FA84}" srcOrd="0" destOrd="0" presId="urn:microsoft.com/office/officeart/2005/8/layout/pyramid3"/>
    <dgm:cxn modelId="{93827A29-7646-40D3-938C-0B49F60D517B}" srcId="{D2ED0D03-925D-4566-8B2C-BBE785624089}" destId="{769992C6-DAC3-4A9A-B056-AC6B880B0459}" srcOrd="2" destOrd="0" parTransId="{8B3E3322-F99B-4B34-8350-295C217AB383}" sibTransId="{FC9BFC16-090D-4F9B-BB83-56603D606A04}"/>
    <dgm:cxn modelId="{5BBCD44F-B43C-4145-AD73-3899DC4A3EE4}" srcId="{D2ED0D03-925D-4566-8B2C-BBE785624089}" destId="{C8FE08DA-3E93-4D6E-AB4D-688B1DC273B1}" srcOrd="3" destOrd="0" parTransId="{F11FDF4C-DAEC-43B8-854A-78C42048D48F}" sibTransId="{67A2077D-D823-491B-AD02-D10C8142198E}"/>
    <dgm:cxn modelId="{B1847D84-6066-42EF-977D-94B5D31C1E7A}" type="presOf" srcId="{769992C6-DAC3-4A9A-B056-AC6B880B0459}" destId="{3BFE6080-3F67-4D3C-BA81-EA535F14017F}" srcOrd="1" destOrd="0" presId="urn:microsoft.com/office/officeart/2005/8/layout/pyramid3"/>
    <dgm:cxn modelId="{375483B5-0653-4597-BC52-2F2185ECD03B}" srcId="{D2ED0D03-925D-4566-8B2C-BBE785624089}" destId="{646A3CFD-F5FC-4E18-86F8-56864FCC260E}" srcOrd="0" destOrd="0" parTransId="{49FFE458-1716-4E64-9809-A77A90B8796B}" sibTransId="{C3DAFD3C-8B0A-4ADE-91D6-9D811A309A8D}"/>
    <dgm:cxn modelId="{159F1CBC-1F27-4252-BE2F-6C65ECCDC89A}" type="presOf" srcId="{646A3CFD-F5FC-4E18-86F8-56864FCC260E}" destId="{1E2C4270-5B9C-4624-B02C-BBAE87753325}" srcOrd="0" destOrd="0" presId="urn:microsoft.com/office/officeart/2005/8/layout/pyramid3"/>
    <dgm:cxn modelId="{59A99ECF-A4A8-4D0D-BAC4-6C0119505E92}" type="presOf" srcId="{C8FE08DA-3E93-4D6E-AB4D-688B1DC273B1}" destId="{702B95A3-8064-42E8-A139-786EFCFFF78A}" srcOrd="1" destOrd="0" presId="urn:microsoft.com/office/officeart/2005/8/layout/pyramid3"/>
    <dgm:cxn modelId="{928F4AD2-42CC-4FE6-8DB4-AFFF0BA66D74}" srcId="{D2ED0D03-925D-4566-8B2C-BBE785624089}" destId="{BA767AA1-2A15-4978-B731-EAD95E6B1F26}" srcOrd="1" destOrd="0" parTransId="{F390681A-AF44-4D0E-A242-D4E000BCA241}" sibTransId="{642A772C-4257-4E34-B284-2B4DB518B877}"/>
    <dgm:cxn modelId="{8D71ABE2-D58C-4BFE-8150-78393493EFA5}" type="presOf" srcId="{646A3CFD-F5FC-4E18-86F8-56864FCC260E}" destId="{4F21E67B-4FCC-4F3C-8B63-BD5EDE02C35E}" srcOrd="1" destOrd="0" presId="urn:microsoft.com/office/officeart/2005/8/layout/pyramid3"/>
    <dgm:cxn modelId="{AE6B9DE8-8D01-4FCC-AFF9-17297A3720DE}" type="presOf" srcId="{C8FE08DA-3E93-4D6E-AB4D-688B1DC273B1}" destId="{1460DC4C-81E9-406E-A5B6-B6CE37B5C41D}" srcOrd="0" destOrd="0" presId="urn:microsoft.com/office/officeart/2005/8/layout/pyramid3"/>
    <dgm:cxn modelId="{D1C6B2E9-3F7B-4EE1-9237-A28369B8C139}" type="presOf" srcId="{BA767AA1-2A15-4978-B731-EAD95E6B1F26}" destId="{4AC5E1D7-5776-43DE-9CF4-A3A8D88CC2A1}" srcOrd="1" destOrd="0" presId="urn:microsoft.com/office/officeart/2005/8/layout/pyramid3"/>
    <dgm:cxn modelId="{5815D248-9A64-4CA3-9489-667731E4825C}" type="presParOf" srcId="{2421C26E-3DEC-4BE5-BA4F-10E3D8EC4D11}" destId="{8C6061A1-0649-4714-A51E-5F6E06B70C52}" srcOrd="0" destOrd="0" presId="urn:microsoft.com/office/officeart/2005/8/layout/pyramid3"/>
    <dgm:cxn modelId="{A0D08B8A-874F-4967-8645-8EC72777FE2F}" type="presParOf" srcId="{8C6061A1-0649-4714-A51E-5F6E06B70C52}" destId="{1E2C4270-5B9C-4624-B02C-BBAE87753325}" srcOrd="0" destOrd="0" presId="urn:microsoft.com/office/officeart/2005/8/layout/pyramid3"/>
    <dgm:cxn modelId="{2F358DEE-2E5D-415C-A4DB-BE994EAB82BB}" type="presParOf" srcId="{8C6061A1-0649-4714-A51E-5F6E06B70C52}" destId="{4F21E67B-4FCC-4F3C-8B63-BD5EDE02C35E}" srcOrd="1" destOrd="0" presId="urn:microsoft.com/office/officeart/2005/8/layout/pyramid3"/>
    <dgm:cxn modelId="{5866E559-5967-45DC-ABBB-0E8EF99E4B21}" type="presParOf" srcId="{2421C26E-3DEC-4BE5-BA4F-10E3D8EC4D11}" destId="{2115447B-2FDC-4F73-99ED-57B60166B90D}" srcOrd="1" destOrd="0" presId="urn:microsoft.com/office/officeart/2005/8/layout/pyramid3"/>
    <dgm:cxn modelId="{31ACDB4A-6B18-4A55-899B-76430A1FFDB6}" type="presParOf" srcId="{2115447B-2FDC-4F73-99ED-57B60166B90D}" destId="{D36C8DCF-59C7-4877-A816-0128BCAB3328}" srcOrd="0" destOrd="0" presId="urn:microsoft.com/office/officeart/2005/8/layout/pyramid3"/>
    <dgm:cxn modelId="{32B4C999-E7B5-4872-97FD-0EB42DC9A015}" type="presParOf" srcId="{2115447B-2FDC-4F73-99ED-57B60166B90D}" destId="{4AC5E1D7-5776-43DE-9CF4-A3A8D88CC2A1}" srcOrd="1" destOrd="0" presId="urn:microsoft.com/office/officeart/2005/8/layout/pyramid3"/>
    <dgm:cxn modelId="{413526C8-8E67-4E77-A441-C9986F92FD83}" type="presParOf" srcId="{2421C26E-3DEC-4BE5-BA4F-10E3D8EC4D11}" destId="{8E57BD71-9353-4776-B21F-9718B1E50EB9}" srcOrd="2" destOrd="0" presId="urn:microsoft.com/office/officeart/2005/8/layout/pyramid3"/>
    <dgm:cxn modelId="{0850C7F2-ECA3-4EB1-896F-250FB71F8548}" type="presParOf" srcId="{8E57BD71-9353-4776-B21F-9718B1E50EB9}" destId="{CC397816-2044-4D98-A01E-24250B82FA84}" srcOrd="0" destOrd="0" presId="urn:microsoft.com/office/officeart/2005/8/layout/pyramid3"/>
    <dgm:cxn modelId="{D3ED01C0-426A-4F46-893B-34EE30E59AA6}" type="presParOf" srcId="{8E57BD71-9353-4776-B21F-9718B1E50EB9}" destId="{3BFE6080-3F67-4D3C-BA81-EA535F14017F}" srcOrd="1" destOrd="0" presId="urn:microsoft.com/office/officeart/2005/8/layout/pyramid3"/>
    <dgm:cxn modelId="{FA42B974-8DAF-4FDD-BB0A-8CF8906D12D6}" type="presParOf" srcId="{2421C26E-3DEC-4BE5-BA4F-10E3D8EC4D11}" destId="{40A84C7F-F03F-4F15-A903-B3E6AAF47A37}" srcOrd="3" destOrd="0" presId="urn:microsoft.com/office/officeart/2005/8/layout/pyramid3"/>
    <dgm:cxn modelId="{1FD1A501-2D39-4542-9159-C5C54E65F2A2}" type="presParOf" srcId="{40A84C7F-F03F-4F15-A903-B3E6AAF47A37}" destId="{1460DC4C-81E9-406E-A5B6-B6CE37B5C41D}" srcOrd="0" destOrd="0" presId="urn:microsoft.com/office/officeart/2005/8/layout/pyramid3"/>
    <dgm:cxn modelId="{1FE4F8E6-D3F8-4AE6-9088-31F2EBA7C3C1}" type="presParOf" srcId="{40A84C7F-F03F-4F15-A903-B3E6AAF47A37}" destId="{702B95A3-8064-42E8-A139-786EFCFFF78A}"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ED0D03-925D-4566-8B2C-BBE785624089}" type="doc">
      <dgm:prSet loTypeId="urn:microsoft.com/office/officeart/2005/8/layout/pyramid3" loCatId="pyramid" qsTypeId="urn:microsoft.com/office/officeart/2005/8/quickstyle/simple1" qsCatId="simple" csTypeId="urn:microsoft.com/office/officeart/2005/8/colors/accent1_2" csCatId="accent1" phldr="1"/>
      <dgm:spPr/>
    </dgm:pt>
    <dgm:pt modelId="{646A3CFD-F5FC-4E18-86F8-56864FCC260E}">
      <dgm:prSet phldrT="[Text]" custT="1"/>
      <dgm:spPr/>
      <dgm:t>
        <a:bodyPr/>
        <a:lstStyle/>
        <a:p>
          <a:r>
            <a:rPr lang="en-IN" sz="2800" b="1" dirty="0"/>
            <a:t>R</a:t>
          </a:r>
          <a:r>
            <a:rPr lang="en-IN" sz="2800" dirty="0"/>
            <a:t>EACH</a:t>
          </a:r>
        </a:p>
      </dgm:t>
    </dgm:pt>
    <dgm:pt modelId="{49FFE458-1716-4E64-9809-A77A90B8796B}" type="parTrans" cxnId="{375483B5-0653-4597-BC52-2F2185ECD03B}">
      <dgm:prSet/>
      <dgm:spPr/>
      <dgm:t>
        <a:bodyPr/>
        <a:lstStyle/>
        <a:p>
          <a:endParaRPr lang="en-IN"/>
        </a:p>
      </dgm:t>
    </dgm:pt>
    <dgm:pt modelId="{C3DAFD3C-8B0A-4ADE-91D6-9D811A309A8D}" type="sibTrans" cxnId="{375483B5-0653-4597-BC52-2F2185ECD03B}">
      <dgm:prSet/>
      <dgm:spPr/>
      <dgm:t>
        <a:bodyPr/>
        <a:lstStyle/>
        <a:p>
          <a:endParaRPr lang="en-IN"/>
        </a:p>
      </dgm:t>
    </dgm:pt>
    <dgm:pt modelId="{769992C6-DAC3-4A9A-B056-AC6B880B0459}">
      <dgm:prSet phldrT="[Text]"/>
      <dgm:spPr/>
      <dgm:t>
        <a:bodyPr/>
        <a:lstStyle/>
        <a:p>
          <a:r>
            <a:rPr lang="en-IN" b="1" dirty="0"/>
            <a:t>C</a:t>
          </a:r>
          <a:r>
            <a:rPr lang="en-IN" dirty="0"/>
            <a:t>ONVERT</a:t>
          </a:r>
        </a:p>
      </dgm:t>
    </dgm:pt>
    <dgm:pt modelId="{8B3E3322-F99B-4B34-8350-295C217AB383}" type="parTrans" cxnId="{93827A29-7646-40D3-938C-0B49F60D517B}">
      <dgm:prSet/>
      <dgm:spPr/>
      <dgm:t>
        <a:bodyPr/>
        <a:lstStyle/>
        <a:p>
          <a:endParaRPr lang="en-IN"/>
        </a:p>
      </dgm:t>
    </dgm:pt>
    <dgm:pt modelId="{FC9BFC16-090D-4F9B-BB83-56603D606A04}" type="sibTrans" cxnId="{93827A29-7646-40D3-938C-0B49F60D517B}">
      <dgm:prSet/>
      <dgm:spPr/>
      <dgm:t>
        <a:bodyPr/>
        <a:lstStyle/>
        <a:p>
          <a:endParaRPr lang="en-IN"/>
        </a:p>
      </dgm:t>
    </dgm:pt>
    <dgm:pt modelId="{C8FE08DA-3E93-4D6E-AB4D-688B1DC273B1}">
      <dgm:prSet phldrT="[Text]" custT="1"/>
      <dgm:spPr/>
      <dgm:t>
        <a:bodyPr/>
        <a:lstStyle/>
        <a:p>
          <a:r>
            <a:rPr lang="en-IN" sz="2000" b="1" dirty="0"/>
            <a:t>E</a:t>
          </a:r>
          <a:r>
            <a:rPr lang="en-IN" sz="2000" dirty="0"/>
            <a:t>NGAGE</a:t>
          </a:r>
        </a:p>
      </dgm:t>
    </dgm:pt>
    <dgm:pt modelId="{F11FDF4C-DAEC-43B8-854A-78C42048D48F}" type="parTrans" cxnId="{5BBCD44F-B43C-4145-AD73-3899DC4A3EE4}">
      <dgm:prSet/>
      <dgm:spPr/>
      <dgm:t>
        <a:bodyPr/>
        <a:lstStyle/>
        <a:p>
          <a:endParaRPr lang="en-IN"/>
        </a:p>
      </dgm:t>
    </dgm:pt>
    <dgm:pt modelId="{67A2077D-D823-491B-AD02-D10C8142198E}" type="sibTrans" cxnId="{5BBCD44F-B43C-4145-AD73-3899DC4A3EE4}">
      <dgm:prSet/>
      <dgm:spPr/>
      <dgm:t>
        <a:bodyPr/>
        <a:lstStyle/>
        <a:p>
          <a:endParaRPr lang="en-IN"/>
        </a:p>
      </dgm:t>
    </dgm:pt>
    <dgm:pt modelId="{BA767AA1-2A15-4978-B731-EAD95E6B1F26}">
      <dgm:prSet phldrT="[Text]" custT="1"/>
      <dgm:spPr/>
      <dgm:t>
        <a:bodyPr/>
        <a:lstStyle/>
        <a:p>
          <a:r>
            <a:rPr lang="en-IN" sz="2800" b="1" dirty="0"/>
            <a:t>A</a:t>
          </a:r>
          <a:r>
            <a:rPr lang="en-IN" sz="2800" dirty="0"/>
            <a:t>CT</a:t>
          </a:r>
        </a:p>
      </dgm:t>
    </dgm:pt>
    <dgm:pt modelId="{F390681A-AF44-4D0E-A242-D4E000BCA241}" type="parTrans" cxnId="{928F4AD2-42CC-4FE6-8DB4-AFFF0BA66D74}">
      <dgm:prSet/>
      <dgm:spPr/>
      <dgm:t>
        <a:bodyPr/>
        <a:lstStyle/>
        <a:p>
          <a:endParaRPr lang="en-IN"/>
        </a:p>
      </dgm:t>
    </dgm:pt>
    <dgm:pt modelId="{642A772C-4257-4E34-B284-2B4DB518B877}" type="sibTrans" cxnId="{928F4AD2-42CC-4FE6-8DB4-AFFF0BA66D74}">
      <dgm:prSet/>
      <dgm:spPr/>
      <dgm:t>
        <a:bodyPr/>
        <a:lstStyle/>
        <a:p>
          <a:endParaRPr lang="en-IN"/>
        </a:p>
      </dgm:t>
    </dgm:pt>
    <dgm:pt modelId="{2421C26E-3DEC-4BE5-BA4F-10E3D8EC4D11}" type="pres">
      <dgm:prSet presAssocID="{D2ED0D03-925D-4566-8B2C-BBE785624089}" presName="Name0" presStyleCnt="0">
        <dgm:presLayoutVars>
          <dgm:dir/>
          <dgm:animLvl val="lvl"/>
          <dgm:resizeHandles val="exact"/>
        </dgm:presLayoutVars>
      </dgm:prSet>
      <dgm:spPr/>
    </dgm:pt>
    <dgm:pt modelId="{8C6061A1-0649-4714-A51E-5F6E06B70C52}" type="pres">
      <dgm:prSet presAssocID="{646A3CFD-F5FC-4E18-86F8-56864FCC260E}" presName="Name8" presStyleCnt="0"/>
      <dgm:spPr/>
    </dgm:pt>
    <dgm:pt modelId="{1E2C4270-5B9C-4624-B02C-BBAE87753325}" type="pres">
      <dgm:prSet presAssocID="{646A3CFD-F5FC-4E18-86F8-56864FCC260E}" presName="level" presStyleLbl="node1" presStyleIdx="0" presStyleCnt="4">
        <dgm:presLayoutVars>
          <dgm:chMax val="1"/>
          <dgm:bulletEnabled val="1"/>
        </dgm:presLayoutVars>
      </dgm:prSet>
      <dgm:spPr/>
    </dgm:pt>
    <dgm:pt modelId="{4F21E67B-4FCC-4F3C-8B63-BD5EDE02C35E}" type="pres">
      <dgm:prSet presAssocID="{646A3CFD-F5FC-4E18-86F8-56864FCC260E}" presName="levelTx" presStyleLbl="revTx" presStyleIdx="0" presStyleCnt="0">
        <dgm:presLayoutVars>
          <dgm:chMax val="1"/>
          <dgm:bulletEnabled val="1"/>
        </dgm:presLayoutVars>
      </dgm:prSet>
      <dgm:spPr/>
    </dgm:pt>
    <dgm:pt modelId="{2115447B-2FDC-4F73-99ED-57B60166B90D}" type="pres">
      <dgm:prSet presAssocID="{BA767AA1-2A15-4978-B731-EAD95E6B1F26}" presName="Name8" presStyleCnt="0"/>
      <dgm:spPr/>
    </dgm:pt>
    <dgm:pt modelId="{D36C8DCF-59C7-4877-A816-0128BCAB3328}" type="pres">
      <dgm:prSet presAssocID="{BA767AA1-2A15-4978-B731-EAD95E6B1F26}" presName="level" presStyleLbl="node1" presStyleIdx="1" presStyleCnt="4">
        <dgm:presLayoutVars>
          <dgm:chMax val="1"/>
          <dgm:bulletEnabled val="1"/>
        </dgm:presLayoutVars>
      </dgm:prSet>
      <dgm:spPr/>
    </dgm:pt>
    <dgm:pt modelId="{4AC5E1D7-5776-43DE-9CF4-A3A8D88CC2A1}" type="pres">
      <dgm:prSet presAssocID="{BA767AA1-2A15-4978-B731-EAD95E6B1F26}" presName="levelTx" presStyleLbl="revTx" presStyleIdx="0" presStyleCnt="0">
        <dgm:presLayoutVars>
          <dgm:chMax val="1"/>
          <dgm:bulletEnabled val="1"/>
        </dgm:presLayoutVars>
      </dgm:prSet>
      <dgm:spPr/>
    </dgm:pt>
    <dgm:pt modelId="{8E57BD71-9353-4776-B21F-9718B1E50EB9}" type="pres">
      <dgm:prSet presAssocID="{769992C6-DAC3-4A9A-B056-AC6B880B0459}" presName="Name8" presStyleCnt="0"/>
      <dgm:spPr/>
    </dgm:pt>
    <dgm:pt modelId="{CC397816-2044-4D98-A01E-24250B82FA84}" type="pres">
      <dgm:prSet presAssocID="{769992C6-DAC3-4A9A-B056-AC6B880B0459}" presName="level" presStyleLbl="node1" presStyleIdx="2" presStyleCnt="4">
        <dgm:presLayoutVars>
          <dgm:chMax val="1"/>
          <dgm:bulletEnabled val="1"/>
        </dgm:presLayoutVars>
      </dgm:prSet>
      <dgm:spPr/>
    </dgm:pt>
    <dgm:pt modelId="{3BFE6080-3F67-4D3C-BA81-EA535F14017F}" type="pres">
      <dgm:prSet presAssocID="{769992C6-DAC3-4A9A-B056-AC6B880B0459}" presName="levelTx" presStyleLbl="revTx" presStyleIdx="0" presStyleCnt="0">
        <dgm:presLayoutVars>
          <dgm:chMax val="1"/>
          <dgm:bulletEnabled val="1"/>
        </dgm:presLayoutVars>
      </dgm:prSet>
      <dgm:spPr/>
    </dgm:pt>
    <dgm:pt modelId="{40A84C7F-F03F-4F15-A903-B3E6AAF47A37}" type="pres">
      <dgm:prSet presAssocID="{C8FE08DA-3E93-4D6E-AB4D-688B1DC273B1}" presName="Name8" presStyleCnt="0"/>
      <dgm:spPr/>
    </dgm:pt>
    <dgm:pt modelId="{1460DC4C-81E9-406E-A5B6-B6CE37B5C41D}" type="pres">
      <dgm:prSet presAssocID="{C8FE08DA-3E93-4D6E-AB4D-688B1DC273B1}" presName="level" presStyleLbl="node1" presStyleIdx="3" presStyleCnt="4">
        <dgm:presLayoutVars>
          <dgm:chMax val="1"/>
          <dgm:bulletEnabled val="1"/>
        </dgm:presLayoutVars>
      </dgm:prSet>
      <dgm:spPr/>
    </dgm:pt>
    <dgm:pt modelId="{702B95A3-8064-42E8-A139-786EFCFFF78A}" type="pres">
      <dgm:prSet presAssocID="{C8FE08DA-3E93-4D6E-AB4D-688B1DC273B1}" presName="levelTx" presStyleLbl="revTx" presStyleIdx="0" presStyleCnt="0">
        <dgm:presLayoutVars>
          <dgm:chMax val="1"/>
          <dgm:bulletEnabled val="1"/>
        </dgm:presLayoutVars>
      </dgm:prSet>
      <dgm:spPr/>
    </dgm:pt>
  </dgm:ptLst>
  <dgm:cxnLst>
    <dgm:cxn modelId="{CEE7E30F-16B7-4AD8-87E8-00694AE76888}" type="presOf" srcId="{BA767AA1-2A15-4978-B731-EAD95E6B1F26}" destId="{D36C8DCF-59C7-4877-A816-0128BCAB3328}" srcOrd="0" destOrd="0" presId="urn:microsoft.com/office/officeart/2005/8/layout/pyramid3"/>
    <dgm:cxn modelId="{9F3E9F19-1A5C-4F9E-BE7D-81FEBB496D8E}" type="presOf" srcId="{D2ED0D03-925D-4566-8B2C-BBE785624089}" destId="{2421C26E-3DEC-4BE5-BA4F-10E3D8EC4D11}" srcOrd="0" destOrd="0" presId="urn:microsoft.com/office/officeart/2005/8/layout/pyramid3"/>
    <dgm:cxn modelId="{6E2F5126-B7C4-402C-BA1C-4318770F14AF}" type="presOf" srcId="{769992C6-DAC3-4A9A-B056-AC6B880B0459}" destId="{CC397816-2044-4D98-A01E-24250B82FA84}" srcOrd="0" destOrd="0" presId="urn:microsoft.com/office/officeart/2005/8/layout/pyramid3"/>
    <dgm:cxn modelId="{93827A29-7646-40D3-938C-0B49F60D517B}" srcId="{D2ED0D03-925D-4566-8B2C-BBE785624089}" destId="{769992C6-DAC3-4A9A-B056-AC6B880B0459}" srcOrd="2" destOrd="0" parTransId="{8B3E3322-F99B-4B34-8350-295C217AB383}" sibTransId="{FC9BFC16-090D-4F9B-BB83-56603D606A04}"/>
    <dgm:cxn modelId="{5BBCD44F-B43C-4145-AD73-3899DC4A3EE4}" srcId="{D2ED0D03-925D-4566-8B2C-BBE785624089}" destId="{C8FE08DA-3E93-4D6E-AB4D-688B1DC273B1}" srcOrd="3" destOrd="0" parTransId="{F11FDF4C-DAEC-43B8-854A-78C42048D48F}" sibTransId="{67A2077D-D823-491B-AD02-D10C8142198E}"/>
    <dgm:cxn modelId="{B1847D84-6066-42EF-977D-94B5D31C1E7A}" type="presOf" srcId="{769992C6-DAC3-4A9A-B056-AC6B880B0459}" destId="{3BFE6080-3F67-4D3C-BA81-EA535F14017F}" srcOrd="1" destOrd="0" presId="urn:microsoft.com/office/officeart/2005/8/layout/pyramid3"/>
    <dgm:cxn modelId="{375483B5-0653-4597-BC52-2F2185ECD03B}" srcId="{D2ED0D03-925D-4566-8B2C-BBE785624089}" destId="{646A3CFD-F5FC-4E18-86F8-56864FCC260E}" srcOrd="0" destOrd="0" parTransId="{49FFE458-1716-4E64-9809-A77A90B8796B}" sibTransId="{C3DAFD3C-8B0A-4ADE-91D6-9D811A309A8D}"/>
    <dgm:cxn modelId="{159F1CBC-1F27-4252-BE2F-6C65ECCDC89A}" type="presOf" srcId="{646A3CFD-F5FC-4E18-86F8-56864FCC260E}" destId="{1E2C4270-5B9C-4624-B02C-BBAE87753325}" srcOrd="0" destOrd="0" presId="urn:microsoft.com/office/officeart/2005/8/layout/pyramid3"/>
    <dgm:cxn modelId="{59A99ECF-A4A8-4D0D-BAC4-6C0119505E92}" type="presOf" srcId="{C8FE08DA-3E93-4D6E-AB4D-688B1DC273B1}" destId="{702B95A3-8064-42E8-A139-786EFCFFF78A}" srcOrd="1" destOrd="0" presId="urn:microsoft.com/office/officeart/2005/8/layout/pyramid3"/>
    <dgm:cxn modelId="{928F4AD2-42CC-4FE6-8DB4-AFFF0BA66D74}" srcId="{D2ED0D03-925D-4566-8B2C-BBE785624089}" destId="{BA767AA1-2A15-4978-B731-EAD95E6B1F26}" srcOrd="1" destOrd="0" parTransId="{F390681A-AF44-4D0E-A242-D4E000BCA241}" sibTransId="{642A772C-4257-4E34-B284-2B4DB518B877}"/>
    <dgm:cxn modelId="{8D71ABE2-D58C-4BFE-8150-78393493EFA5}" type="presOf" srcId="{646A3CFD-F5FC-4E18-86F8-56864FCC260E}" destId="{4F21E67B-4FCC-4F3C-8B63-BD5EDE02C35E}" srcOrd="1" destOrd="0" presId="urn:microsoft.com/office/officeart/2005/8/layout/pyramid3"/>
    <dgm:cxn modelId="{AE6B9DE8-8D01-4FCC-AFF9-17297A3720DE}" type="presOf" srcId="{C8FE08DA-3E93-4D6E-AB4D-688B1DC273B1}" destId="{1460DC4C-81E9-406E-A5B6-B6CE37B5C41D}" srcOrd="0" destOrd="0" presId="urn:microsoft.com/office/officeart/2005/8/layout/pyramid3"/>
    <dgm:cxn modelId="{D1C6B2E9-3F7B-4EE1-9237-A28369B8C139}" type="presOf" srcId="{BA767AA1-2A15-4978-B731-EAD95E6B1F26}" destId="{4AC5E1D7-5776-43DE-9CF4-A3A8D88CC2A1}" srcOrd="1" destOrd="0" presId="urn:microsoft.com/office/officeart/2005/8/layout/pyramid3"/>
    <dgm:cxn modelId="{5815D248-9A64-4CA3-9489-667731E4825C}" type="presParOf" srcId="{2421C26E-3DEC-4BE5-BA4F-10E3D8EC4D11}" destId="{8C6061A1-0649-4714-A51E-5F6E06B70C52}" srcOrd="0" destOrd="0" presId="urn:microsoft.com/office/officeart/2005/8/layout/pyramid3"/>
    <dgm:cxn modelId="{A0D08B8A-874F-4967-8645-8EC72777FE2F}" type="presParOf" srcId="{8C6061A1-0649-4714-A51E-5F6E06B70C52}" destId="{1E2C4270-5B9C-4624-B02C-BBAE87753325}" srcOrd="0" destOrd="0" presId="urn:microsoft.com/office/officeart/2005/8/layout/pyramid3"/>
    <dgm:cxn modelId="{2F358DEE-2E5D-415C-A4DB-BE994EAB82BB}" type="presParOf" srcId="{8C6061A1-0649-4714-A51E-5F6E06B70C52}" destId="{4F21E67B-4FCC-4F3C-8B63-BD5EDE02C35E}" srcOrd="1" destOrd="0" presId="urn:microsoft.com/office/officeart/2005/8/layout/pyramid3"/>
    <dgm:cxn modelId="{5866E559-5967-45DC-ABBB-0E8EF99E4B21}" type="presParOf" srcId="{2421C26E-3DEC-4BE5-BA4F-10E3D8EC4D11}" destId="{2115447B-2FDC-4F73-99ED-57B60166B90D}" srcOrd="1" destOrd="0" presId="urn:microsoft.com/office/officeart/2005/8/layout/pyramid3"/>
    <dgm:cxn modelId="{31ACDB4A-6B18-4A55-899B-76430A1FFDB6}" type="presParOf" srcId="{2115447B-2FDC-4F73-99ED-57B60166B90D}" destId="{D36C8DCF-59C7-4877-A816-0128BCAB3328}" srcOrd="0" destOrd="0" presId="urn:microsoft.com/office/officeart/2005/8/layout/pyramid3"/>
    <dgm:cxn modelId="{32B4C999-E7B5-4872-97FD-0EB42DC9A015}" type="presParOf" srcId="{2115447B-2FDC-4F73-99ED-57B60166B90D}" destId="{4AC5E1D7-5776-43DE-9CF4-A3A8D88CC2A1}" srcOrd="1" destOrd="0" presId="urn:microsoft.com/office/officeart/2005/8/layout/pyramid3"/>
    <dgm:cxn modelId="{413526C8-8E67-4E77-A441-C9986F92FD83}" type="presParOf" srcId="{2421C26E-3DEC-4BE5-BA4F-10E3D8EC4D11}" destId="{8E57BD71-9353-4776-B21F-9718B1E50EB9}" srcOrd="2" destOrd="0" presId="urn:microsoft.com/office/officeart/2005/8/layout/pyramid3"/>
    <dgm:cxn modelId="{0850C7F2-ECA3-4EB1-896F-250FB71F8548}" type="presParOf" srcId="{8E57BD71-9353-4776-B21F-9718B1E50EB9}" destId="{CC397816-2044-4D98-A01E-24250B82FA84}" srcOrd="0" destOrd="0" presId="urn:microsoft.com/office/officeart/2005/8/layout/pyramid3"/>
    <dgm:cxn modelId="{D3ED01C0-426A-4F46-893B-34EE30E59AA6}" type="presParOf" srcId="{8E57BD71-9353-4776-B21F-9718B1E50EB9}" destId="{3BFE6080-3F67-4D3C-BA81-EA535F14017F}" srcOrd="1" destOrd="0" presId="urn:microsoft.com/office/officeart/2005/8/layout/pyramid3"/>
    <dgm:cxn modelId="{FA42B974-8DAF-4FDD-BB0A-8CF8906D12D6}" type="presParOf" srcId="{2421C26E-3DEC-4BE5-BA4F-10E3D8EC4D11}" destId="{40A84C7F-F03F-4F15-A903-B3E6AAF47A37}" srcOrd="3" destOrd="0" presId="urn:microsoft.com/office/officeart/2005/8/layout/pyramid3"/>
    <dgm:cxn modelId="{1FD1A501-2D39-4542-9159-C5C54E65F2A2}" type="presParOf" srcId="{40A84C7F-F03F-4F15-A903-B3E6AAF47A37}" destId="{1460DC4C-81E9-406E-A5B6-B6CE37B5C41D}" srcOrd="0" destOrd="0" presId="urn:microsoft.com/office/officeart/2005/8/layout/pyramid3"/>
    <dgm:cxn modelId="{1FE4F8E6-D3F8-4AE6-9088-31F2EBA7C3C1}" type="presParOf" srcId="{40A84C7F-F03F-4F15-A903-B3E6AAF47A37}" destId="{702B95A3-8064-42E8-A139-786EFCFFF78A}" srcOrd="1" destOrd="0" presId="urn:microsoft.com/office/officeart/2005/8/layout/pyramid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95789A-F240-4810-A862-641B8B290258}" type="doc">
      <dgm:prSet loTypeId="urn:microsoft.com/office/officeart/2005/8/layout/venn1" loCatId="relationship" qsTypeId="urn:microsoft.com/office/officeart/2005/8/quickstyle/simple1" qsCatId="simple" csTypeId="urn:microsoft.com/office/officeart/2005/8/colors/accent1_2" csCatId="accent1" phldr="1"/>
      <dgm:spPr/>
    </dgm:pt>
    <dgm:pt modelId="{0CFA945F-A5A4-469C-ABD3-D9E309914954}">
      <dgm:prSet phldrT="[Text]" custT="1"/>
      <dgm:spPr/>
      <dgm:t>
        <a:bodyPr/>
        <a:lstStyle/>
        <a:p>
          <a:r>
            <a:rPr lang="en-IN" sz="2400" dirty="0"/>
            <a:t>PAID</a:t>
          </a:r>
        </a:p>
        <a:p>
          <a:r>
            <a:rPr lang="en-IN" sz="1600" dirty="0"/>
            <a:t>Media</a:t>
          </a:r>
        </a:p>
      </dgm:t>
    </dgm:pt>
    <dgm:pt modelId="{27FAB089-42FA-4F10-8946-54CC93C3DBCA}" type="parTrans" cxnId="{B8E769B2-2B6A-4D21-BB98-4E43BE5E13FA}">
      <dgm:prSet/>
      <dgm:spPr/>
      <dgm:t>
        <a:bodyPr/>
        <a:lstStyle/>
        <a:p>
          <a:endParaRPr lang="en-IN"/>
        </a:p>
      </dgm:t>
    </dgm:pt>
    <dgm:pt modelId="{8115D768-3A07-4B71-B111-2201F028127F}" type="sibTrans" cxnId="{B8E769B2-2B6A-4D21-BB98-4E43BE5E13FA}">
      <dgm:prSet/>
      <dgm:spPr/>
      <dgm:t>
        <a:bodyPr/>
        <a:lstStyle/>
        <a:p>
          <a:endParaRPr lang="en-IN"/>
        </a:p>
      </dgm:t>
    </dgm:pt>
    <dgm:pt modelId="{F309DCE2-71D3-420D-8E9F-3A020595BAB3}">
      <dgm:prSet phldrT="[Text]" custT="1"/>
      <dgm:spPr/>
      <dgm:t>
        <a:bodyPr/>
        <a:lstStyle/>
        <a:p>
          <a:r>
            <a:rPr lang="en-IN" sz="2400" dirty="0"/>
            <a:t>OWNED</a:t>
          </a:r>
        </a:p>
        <a:p>
          <a:r>
            <a:rPr lang="en-IN" sz="1600" dirty="0"/>
            <a:t>Media</a:t>
          </a:r>
        </a:p>
      </dgm:t>
    </dgm:pt>
    <dgm:pt modelId="{E8F1C1D9-EDD7-4E9A-A8F1-620D0839ED56}" type="parTrans" cxnId="{CD3E30ED-AF19-4CAA-BEB3-0B824697959F}">
      <dgm:prSet/>
      <dgm:spPr/>
      <dgm:t>
        <a:bodyPr/>
        <a:lstStyle/>
        <a:p>
          <a:endParaRPr lang="en-IN"/>
        </a:p>
      </dgm:t>
    </dgm:pt>
    <dgm:pt modelId="{7758E30A-3495-4BFA-8325-FF4846A0C61B}" type="sibTrans" cxnId="{CD3E30ED-AF19-4CAA-BEB3-0B824697959F}">
      <dgm:prSet/>
      <dgm:spPr/>
      <dgm:t>
        <a:bodyPr/>
        <a:lstStyle/>
        <a:p>
          <a:endParaRPr lang="en-IN"/>
        </a:p>
      </dgm:t>
    </dgm:pt>
    <dgm:pt modelId="{31173F64-6856-43D6-ADB8-F29B36555510}">
      <dgm:prSet phldrT="[Text]" custT="1"/>
      <dgm:spPr/>
      <dgm:t>
        <a:bodyPr/>
        <a:lstStyle/>
        <a:p>
          <a:r>
            <a:rPr lang="en-IN" sz="2400" dirty="0"/>
            <a:t> EARNED</a:t>
          </a:r>
        </a:p>
        <a:p>
          <a:r>
            <a:rPr lang="en-IN" sz="1600" dirty="0"/>
            <a:t>   Media</a:t>
          </a:r>
        </a:p>
        <a:p>
          <a:endParaRPr lang="en-IN" sz="2400" dirty="0"/>
        </a:p>
      </dgm:t>
    </dgm:pt>
    <dgm:pt modelId="{B205CE96-6AF2-442E-B252-0063F49D2A3B}" type="sibTrans" cxnId="{5F4636AA-E0A2-42E9-B51F-F8069A6D9B40}">
      <dgm:prSet/>
      <dgm:spPr/>
      <dgm:t>
        <a:bodyPr/>
        <a:lstStyle/>
        <a:p>
          <a:endParaRPr lang="en-IN"/>
        </a:p>
      </dgm:t>
    </dgm:pt>
    <dgm:pt modelId="{8176441A-9E8D-4E65-9DBF-515B3B419590}" type="parTrans" cxnId="{5F4636AA-E0A2-42E9-B51F-F8069A6D9B40}">
      <dgm:prSet/>
      <dgm:spPr/>
      <dgm:t>
        <a:bodyPr/>
        <a:lstStyle/>
        <a:p>
          <a:endParaRPr lang="en-IN"/>
        </a:p>
      </dgm:t>
    </dgm:pt>
    <dgm:pt modelId="{483DBDBB-FCDF-4FB2-A340-47D46D16AC46}" type="pres">
      <dgm:prSet presAssocID="{7895789A-F240-4810-A862-641B8B290258}" presName="compositeShape" presStyleCnt="0">
        <dgm:presLayoutVars>
          <dgm:chMax val="7"/>
          <dgm:dir/>
          <dgm:resizeHandles val="exact"/>
        </dgm:presLayoutVars>
      </dgm:prSet>
      <dgm:spPr/>
    </dgm:pt>
    <dgm:pt modelId="{6F20D461-1F24-4A66-83B8-25EBD70CE3CE}" type="pres">
      <dgm:prSet presAssocID="{0CFA945F-A5A4-469C-ABD3-D9E309914954}" presName="circ1" presStyleLbl="vennNode1" presStyleIdx="0" presStyleCnt="3" custAng="0" custLinFactNeighborX="5285" custLinFactNeighborY="-261"/>
      <dgm:spPr/>
    </dgm:pt>
    <dgm:pt modelId="{2AF39393-2601-4844-8E66-27632F45BEA2}" type="pres">
      <dgm:prSet presAssocID="{0CFA945F-A5A4-469C-ABD3-D9E309914954}" presName="circ1Tx" presStyleLbl="revTx" presStyleIdx="0" presStyleCnt="0">
        <dgm:presLayoutVars>
          <dgm:chMax val="0"/>
          <dgm:chPref val="0"/>
          <dgm:bulletEnabled val="1"/>
        </dgm:presLayoutVars>
      </dgm:prSet>
      <dgm:spPr/>
    </dgm:pt>
    <dgm:pt modelId="{890C5497-4B93-4511-B418-3E1A50C5700B}" type="pres">
      <dgm:prSet presAssocID="{F309DCE2-71D3-420D-8E9F-3A020595BAB3}" presName="circ2" presStyleLbl="vennNode1" presStyleIdx="1" presStyleCnt="3" custLinFactNeighborX="2571" custLinFactNeighborY="2190"/>
      <dgm:spPr/>
    </dgm:pt>
    <dgm:pt modelId="{4B330393-5120-498D-808A-2C8F1D8C2AB0}" type="pres">
      <dgm:prSet presAssocID="{F309DCE2-71D3-420D-8E9F-3A020595BAB3}" presName="circ2Tx" presStyleLbl="revTx" presStyleIdx="0" presStyleCnt="0">
        <dgm:presLayoutVars>
          <dgm:chMax val="0"/>
          <dgm:chPref val="0"/>
          <dgm:bulletEnabled val="1"/>
        </dgm:presLayoutVars>
      </dgm:prSet>
      <dgm:spPr/>
    </dgm:pt>
    <dgm:pt modelId="{75DAB975-9976-4C47-A1AC-32FF3ECDC9FF}" type="pres">
      <dgm:prSet presAssocID="{31173F64-6856-43D6-ADB8-F29B36555510}" presName="circ3" presStyleLbl="vennNode1" presStyleIdx="2" presStyleCnt="3" custLinFactNeighborX="729" custLinFactNeighborY="2719"/>
      <dgm:spPr/>
    </dgm:pt>
    <dgm:pt modelId="{1476FB40-1672-4473-A122-A5BA87CC7772}" type="pres">
      <dgm:prSet presAssocID="{31173F64-6856-43D6-ADB8-F29B36555510}" presName="circ3Tx" presStyleLbl="revTx" presStyleIdx="0" presStyleCnt="0">
        <dgm:presLayoutVars>
          <dgm:chMax val="0"/>
          <dgm:chPref val="0"/>
          <dgm:bulletEnabled val="1"/>
        </dgm:presLayoutVars>
      </dgm:prSet>
      <dgm:spPr/>
    </dgm:pt>
  </dgm:ptLst>
  <dgm:cxnLst>
    <dgm:cxn modelId="{087E730F-02B4-47AE-81C4-BD0FAC5A50A3}" type="presOf" srcId="{F309DCE2-71D3-420D-8E9F-3A020595BAB3}" destId="{4B330393-5120-498D-808A-2C8F1D8C2AB0}" srcOrd="1" destOrd="0" presId="urn:microsoft.com/office/officeart/2005/8/layout/venn1"/>
    <dgm:cxn modelId="{2527304F-3A48-45D9-A35E-2F50F642E861}" type="presOf" srcId="{31173F64-6856-43D6-ADB8-F29B36555510}" destId="{1476FB40-1672-4473-A122-A5BA87CC7772}" srcOrd="1" destOrd="0" presId="urn:microsoft.com/office/officeart/2005/8/layout/venn1"/>
    <dgm:cxn modelId="{0556229B-2239-477D-ABC1-C5E0A3DA1598}" type="presOf" srcId="{0CFA945F-A5A4-469C-ABD3-D9E309914954}" destId="{2AF39393-2601-4844-8E66-27632F45BEA2}" srcOrd="1" destOrd="0" presId="urn:microsoft.com/office/officeart/2005/8/layout/venn1"/>
    <dgm:cxn modelId="{5F4636AA-E0A2-42E9-B51F-F8069A6D9B40}" srcId="{7895789A-F240-4810-A862-641B8B290258}" destId="{31173F64-6856-43D6-ADB8-F29B36555510}" srcOrd="2" destOrd="0" parTransId="{8176441A-9E8D-4E65-9DBF-515B3B419590}" sibTransId="{B205CE96-6AF2-442E-B252-0063F49D2A3B}"/>
    <dgm:cxn modelId="{8DDC15AB-D760-499C-A645-840A8F8DCC54}" type="presOf" srcId="{F309DCE2-71D3-420D-8E9F-3A020595BAB3}" destId="{890C5497-4B93-4511-B418-3E1A50C5700B}" srcOrd="0" destOrd="0" presId="urn:microsoft.com/office/officeart/2005/8/layout/venn1"/>
    <dgm:cxn modelId="{B8E769B2-2B6A-4D21-BB98-4E43BE5E13FA}" srcId="{7895789A-F240-4810-A862-641B8B290258}" destId="{0CFA945F-A5A4-469C-ABD3-D9E309914954}" srcOrd="0" destOrd="0" parTransId="{27FAB089-42FA-4F10-8946-54CC93C3DBCA}" sibTransId="{8115D768-3A07-4B71-B111-2201F028127F}"/>
    <dgm:cxn modelId="{8D72C5C0-BB6D-4BF6-B1ED-7E21D2DCF021}" type="presOf" srcId="{7895789A-F240-4810-A862-641B8B290258}" destId="{483DBDBB-FCDF-4FB2-A340-47D46D16AC46}" srcOrd="0" destOrd="0" presId="urn:microsoft.com/office/officeart/2005/8/layout/venn1"/>
    <dgm:cxn modelId="{B11D7FC6-21C4-4CE0-AFFE-712CEB706F67}" type="presOf" srcId="{0CFA945F-A5A4-469C-ABD3-D9E309914954}" destId="{6F20D461-1F24-4A66-83B8-25EBD70CE3CE}" srcOrd="0" destOrd="0" presId="urn:microsoft.com/office/officeart/2005/8/layout/venn1"/>
    <dgm:cxn modelId="{7C8081D4-4AA8-4B1C-BEAB-1F90D1A35728}" type="presOf" srcId="{31173F64-6856-43D6-ADB8-F29B36555510}" destId="{75DAB975-9976-4C47-A1AC-32FF3ECDC9FF}" srcOrd="0" destOrd="0" presId="urn:microsoft.com/office/officeart/2005/8/layout/venn1"/>
    <dgm:cxn modelId="{CD3E30ED-AF19-4CAA-BEB3-0B824697959F}" srcId="{7895789A-F240-4810-A862-641B8B290258}" destId="{F309DCE2-71D3-420D-8E9F-3A020595BAB3}" srcOrd="1" destOrd="0" parTransId="{E8F1C1D9-EDD7-4E9A-A8F1-620D0839ED56}" sibTransId="{7758E30A-3495-4BFA-8325-FF4846A0C61B}"/>
    <dgm:cxn modelId="{72B8A044-8B8F-4697-8474-40CC1CB53C7C}" type="presParOf" srcId="{483DBDBB-FCDF-4FB2-A340-47D46D16AC46}" destId="{6F20D461-1F24-4A66-83B8-25EBD70CE3CE}" srcOrd="0" destOrd="0" presId="urn:microsoft.com/office/officeart/2005/8/layout/venn1"/>
    <dgm:cxn modelId="{556E5127-8C6C-44A8-8E4E-B065FE9AD014}" type="presParOf" srcId="{483DBDBB-FCDF-4FB2-A340-47D46D16AC46}" destId="{2AF39393-2601-4844-8E66-27632F45BEA2}" srcOrd="1" destOrd="0" presId="urn:microsoft.com/office/officeart/2005/8/layout/venn1"/>
    <dgm:cxn modelId="{817FFCE2-6C9C-407C-AB99-C6F03DA70C9D}" type="presParOf" srcId="{483DBDBB-FCDF-4FB2-A340-47D46D16AC46}" destId="{890C5497-4B93-4511-B418-3E1A50C5700B}" srcOrd="2" destOrd="0" presId="urn:microsoft.com/office/officeart/2005/8/layout/venn1"/>
    <dgm:cxn modelId="{15694F93-2739-4A3E-801B-9401944FA97F}" type="presParOf" srcId="{483DBDBB-FCDF-4FB2-A340-47D46D16AC46}" destId="{4B330393-5120-498D-808A-2C8F1D8C2AB0}" srcOrd="3" destOrd="0" presId="urn:microsoft.com/office/officeart/2005/8/layout/venn1"/>
    <dgm:cxn modelId="{7A39BD32-5435-4AC7-A7DB-10A81EEC4C0E}" type="presParOf" srcId="{483DBDBB-FCDF-4FB2-A340-47D46D16AC46}" destId="{75DAB975-9976-4C47-A1AC-32FF3ECDC9FF}" srcOrd="4" destOrd="0" presId="urn:microsoft.com/office/officeart/2005/8/layout/venn1"/>
    <dgm:cxn modelId="{18AE7A5E-32DE-46EC-92BB-33FF29A5C1B9}" type="presParOf" srcId="{483DBDBB-FCDF-4FB2-A340-47D46D16AC46}" destId="{1476FB40-1672-4473-A122-A5BA87CC7772}"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C4270-5B9C-4624-B02C-BBAE87753325}">
      <dsp:nvSpPr>
        <dsp:cNvPr id="0" name=""/>
        <dsp:cNvSpPr/>
      </dsp:nvSpPr>
      <dsp:spPr>
        <a:xfrm rot="10800000">
          <a:off x="0" y="1365"/>
          <a:ext cx="3009900" cy="640972"/>
        </a:xfrm>
        <a:prstGeom prst="trapezoid">
          <a:avLst>
            <a:gd name="adj" fmla="val 5869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REACH</a:t>
          </a:r>
        </a:p>
      </dsp:txBody>
      <dsp:txXfrm rot="-10800000">
        <a:off x="526732" y="1365"/>
        <a:ext cx="1956435" cy="640972"/>
      </dsp:txXfrm>
    </dsp:sp>
    <dsp:sp modelId="{D36C8DCF-59C7-4877-A816-0128BCAB3328}">
      <dsp:nvSpPr>
        <dsp:cNvPr id="0" name=""/>
        <dsp:cNvSpPr/>
      </dsp:nvSpPr>
      <dsp:spPr>
        <a:xfrm rot="10800000">
          <a:off x="362376" y="640972"/>
          <a:ext cx="2257425" cy="640972"/>
        </a:xfrm>
        <a:prstGeom prst="trapezoid">
          <a:avLst>
            <a:gd name="adj" fmla="val 5869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kern="1200" dirty="0"/>
            <a:t>ACT</a:t>
          </a:r>
        </a:p>
      </dsp:txBody>
      <dsp:txXfrm rot="-10800000">
        <a:off x="757426" y="640972"/>
        <a:ext cx="1467326" cy="640972"/>
      </dsp:txXfrm>
    </dsp:sp>
    <dsp:sp modelId="{CC397816-2044-4D98-A01E-24250B82FA84}">
      <dsp:nvSpPr>
        <dsp:cNvPr id="0" name=""/>
        <dsp:cNvSpPr/>
      </dsp:nvSpPr>
      <dsp:spPr>
        <a:xfrm rot="10800000">
          <a:off x="752475" y="1281945"/>
          <a:ext cx="1504950" cy="640972"/>
        </a:xfrm>
        <a:prstGeom prst="trapezoid">
          <a:avLst>
            <a:gd name="adj" fmla="val 5869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CONVERT</a:t>
          </a:r>
        </a:p>
      </dsp:txBody>
      <dsp:txXfrm rot="-10800000">
        <a:off x="1015841" y="1281945"/>
        <a:ext cx="978217" cy="640972"/>
      </dsp:txXfrm>
    </dsp:sp>
    <dsp:sp modelId="{1460DC4C-81E9-406E-A5B6-B6CE37B5C41D}">
      <dsp:nvSpPr>
        <dsp:cNvPr id="0" name=""/>
        <dsp:cNvSpPr/>
      </dsp:nvSpPr>
      <dsp:spPr>
        <a:xfrm rot="10800000">
          <a:off x="1128712" y="1922917"/>
          <a:ext cx="752475" cy="640972"/>
        </a:xfrm>
        <a:prstGeom prst="trapezoid">
          <a:avLst>
            <a:gd name="adj" fmla="val 5869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ENGAGE</a:t>
          </a:r>
        </a:p>
      </dsp:txBody>
      <dsp:txXfrm rot="-10800000">
        <a:off x="1128712" y="1922917"/>
        <a:ext cx="752475" cy="6409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C4270-5B9C-4624-B02C-BBAE87753325}">
      <dsp:nvSpPr>
        <dsp:cNvPr id="0" name=""/>
        <dsp:cNvSpPr/>
      </dsp:nvSpPr>
      <dsp:spPr>
        <a:xfrm rot="10800000">
          <a:off x="0" y="0"/>
          <a:ext cx="4823460" cy="827087"/>
        </a:xfrm>
        <a:prstGeom prst="trapezoid">
          <a:avLst>
            <a:gd name="adj" fmla="val 7289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b="1" kern="1200" dirty="0"/>
            <a:t>R</a:t>
          </a:r>
          <a:r>
            <a:rPr lang="en-IN" sz="2800" kern="1200" dirty="0"/>
            <a:t>EACH</a:t>
          </a:r>
        </a:p>
      </dsp:txBody>
      <dsp:txXfrm rot="-10800000">
        <a:off x="844105" y="0"/>
        <a:ext cx="3135249" cy="827087"/>
      </dsp:txXfrm>
    </dsp:sp>
    <dsp:sp modelId="{D36C8DCF-59C7-4877-A816-0128BCAB3328}">
      <dsp:nvSpPr>
        <dsp:cNvPr id="0" name=""/>
        <dsp:cNvSpPr/>
      </dsp:nvSpPr>
      <dsp:spPr>
        <a:xfrm rot="10800000">
          <a:off x="602932" y="827087"/>
          <a:ext cx="3617595" cy="827087"/>
        </a:xfrm>
        <a:prstGeom prst="trapezoid">
          <a:avLst>
            <a:gd name="adj" fmla="val 7289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IN" sz="2800" b="1" kern="1200" dirty="0"/>
            <a:t>A</a:t>
          </a:r>
          <a:r>
            <a:rPr lang="en-IN" sz="2800" kern="1200" dirty="0"/>
            <a:t>CT</a:t>
          </a:r>
        </a:p>
      </dsp:txBody>
      <dsp:txXfrm rot="-10800000">
        <a:off x="1236011" y="827087"/>
        <a:ext cx="2351436" cy="827087"/>
      </dsp:txXfrm>
    </dsp:sp>
    <dsp:sp modelId="{CC397816-2044-4D98-A01E-24250B82FA84}">
      <dsp:nvSpPr>
        <dsp:cNvPr id="0" name=""/>
        <dsp:cNvSpPr/>
      </dsp:nvSpPr>
      <dsp:spPr>
        <a:xfrm rot="10800000">
          <a:off x="1205865" y="1654175"/>
          <a:ext cx="2411730" cy="827087"/>
        </a:xfrm>
        <a:prstGeom prst="trapezoid">
          <a:avLst>
            <a:gd name="adj" fmla="val 7289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b="1" kern="1200" dirty="0"/>
            <a:t>C</a:t>
          </a:r>
          <a:r>
            <a:rPr lang="en-IN" sz="2400" kern="1200" dirty="0"/>
            <a:t>ONVERT</a:t>
          </a:r>
        </a:p>
      </dsp:txBody>
      <dsp:txXfrm rot="-10800000">
        <a:off x="1627917" y="1654175"/>
        <a:ext cx="1567624" cy="827087"/>
      </dsp:txXfrm>
    </dsp:sp>
    <dsp:sp modelId="{1460DC4C-81E9-406E-A5B6-B6CE37B5C41D}">
      <dsp:nvSpPr>
        <dsp:cNvPr id="0" name=""/>
        <dsp:cNvSpPr/>
      </dsp:nvSpPr>
      <dsp:spPr>
        <a:xfrm rot="10800000">
          <a:off x="1808797" y="2481262"/>
          <a:ext cx="1205865" cy="827087"/>
        </a:xfrm>
        <a:prstGeom prst="trapezoid">
          <a:avLst>
            <a:gd name="adj" fmla="val 7289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1" kern="1200" dirty="0"/>
            <a:t>E</a:t>
          </a:r>
          <a:r>
            <a:rPr lang="en-IN" sz="2000" kern="1200" dirty="0"/>
            <a:t>NGAGE</a:t>
          </a:r>
        </a:p>
      </dsp:txBody>
      <dsp:txXfrm rot="-10800000">
        <a:off x="1808797" y="2481262"/>
        <a:ext cx="1205865" cy="827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0D461-1F24-4A66-83B8-25EBD70CE3CE}">
      <dsp:nvSpPr>
        <dsp:cNvPr id="0" name=""/>
        <dsp:cNvSpPr/>
      </dsp:nvSpPr>
      <dsp:spPr>
        <a:xfrm>
          <a:off x="1667211" y="98242"/>
          <a:ext cx="2148629" cy="214862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IN" sz="2400" kern="1200" dirty="0"/>
            <a:t>PAID</a:t>
          </a:r>
        </a:p>
        <a:p>
          <a:pPr marL="0" lvl="0" indent="0" algn="ctr" defTabSz="1066800">
            <a:lnSpc>
              <a:spcPct val="90000"/>
            </a:lnSpc>
            <a:spcBef>
              <a:spcPct val="0"/>
            </a:spcBef>
            <a:spcAft>
              <a:spcPct val="35000"/>
            </a:spcAft>
            <a:buNone/>
          </a:pPr>
          <a:r>
            <a:rPr lang="en-IN" sz="1600" kern="1200" dirty="0"/>
            <a:t>Media</a:t>
          </a:r>
        </a:p>
      </dsp:txBody>
      <dsp:txXfrm>
        <a:off x="1953695" y="474252"/>
        <a:ext cx="1575661" cy="966883"/>
      </dsp:txXfrm>
    </dsp:sp>
    <dsp:sp modelId="{890C5497-4B93-4511-B418-3E1A50C5700B}">
      <dsp:nvSpPr>
        <dsp:cNvPr id="0" name=""/>
        <dsp:cNvSpPr/>
      </dsp:nvSpPr>
      <dsp:spPr>
        <a:xfrm>
          <a:off x="2384194" y="1493798"/>
          <a:ext cx="2148629" cy="214862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IN" sz="2400" kern="1200" dirty="0"/>
            <a:t>OWNED</a:t>
          </a:r>
        </a:p>
        <a:p>
          <a:pPr marL="0" lvl="0" indent="0" algn="ctr" defTabSz="1066800">
            <a:lnSpc>
              <a:spcPct val="90000"/>
            </a:lnSpc>
            <a:spcBef>
              <a:spcPct val="0"/>
            </a:spcBef>
            <a:spcAft>
              <a:spcPct val="35000"/>
            </a:spcAft>
            <a:buNone/>
          </a:pPr>
          <a:r>
            <a:rPr lang="en-IN" sz="1600" kern="1200" dirty="0"/>
            <a:t>Media</a:t>
          </a:r>
        </a:p>
      </dsp:txBody>
      <dsp:txXfrm>
        <a:off x="3041317" y="2048861"/>
        <a:ext cx="1289177" cy="1181746"/>
      </dsp:txXfrm>
    </dsp:sp>
    <dsp:sp modelId="{75DAB975-9976-4C47-A1AC-32FF3ECDC9FF}">
      <dsp:nvSpPr>
        <dsp:cNvPr id="0" name=""/>
        <dsp:cNvSpPr/>
      </dsp:nvSpPr>
      <dsp:spPr>
        <a:xfrm>
          <a:off x="794022" y="1505165"/>
          <a:ext cx="2148629" cy="214862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IN" sz="2400" kern="1200" dirty="0"/>
            <a:t> EARNED</a:t>
          </a:r>
        </a:p>
        <a:p>
          <a:pPr marL="0" lvl="0" indent="0" algn="ctr" defTabSz="1066800">
            <a:lnSpc>
              <a:spcPct val="90000"/>
            </a:lnSpc>
            <a:spcBef>
              <a:spcPct val="0"/>
            </a:spcBef>
            <a:spcAft>
              <a:spcPct val="35000"/>
            </a:spcAft>
            <a:buNone/>
          </a:pPr>
          <a:r>
            <a:rPr lang="en-IN" sz="1600" kern="1200" dirty="0"/>
            <a:t>   Media</a:t>
          </a:r>
        </a:p>
        <a:p>
          <a:pPr marL="0" lvl="0" indent="0" algn="ctr" defTabSz="1066800">
            <a:lnSpc>
              <a:spcPct val="90000"/>
            </a:lnSpc>
            <a:spcBef>
              <a:spcPct val="0"/>
            </a:spcBef>
            <a:spcAft>
              <a:spcPct val="35000"/>
            </a:spcAft>
            <a:buNone/>
          </a:pPr>
          <a:endParaRPr lang="en-IN" sz="2400" kern="1200" dirty="0"/>
        </a:p>
      </dsp:txBody>
      <dsp:txXfrm>
        <a:off x="996351" y="2060227"/>
        <a:ext cx="1289177" cy="1181746"/>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0.80968</cdr:x>
      <cdr:y>0.39212</cdr:y>
    </cdr:from>
    <cdr:to>
      <cdr:x>1</cdr:x>
      <cdr:y>0.39212</cdr:y>
    </cdr:to>
    <cdr:cxnSp macro="">
      <cdr:nvCxnSpPr>
        <cdr:cNvPr id="3" name="Straight Arrow Connector 2">
          <a:extLst xmlns:a="http://schemas.openxmlformats.org/drawingml/2006/main">
            <a:ext uri="{FF2B5EF4-FFF2-40B4-BE49-F238E27FC236}">
              <a16:creationId xmlns:a16="http://schemas.microsoft.com/office/drawing/2014/main" id="{9B8D9CE1-533A-0199-F2A7-43AD41900E79}"/>
            </a:ext>
          </a:extLst>
        </cdr:cNvPr>
        <cdr:cNvCxnSpPr/>
      </cdr:nvCxnSpPr>
      <cdr:spPr>
        <a:xfrm xmlns:a="http://schemas.openxmlformats.org/drawingml/2006/main">
          <a:off x="1394603" y="737799"/>
          <a:ext cx="327800" cy="0"/>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0ca7820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0ca7820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655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917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296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ca782004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0ca782004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345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10ed0ca36c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10ed0ca36c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10ed0ca36c_0_19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10ed0ca36c_0_19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986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80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0ed0ca36c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10ed0ca36c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385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2293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14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227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955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603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7550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601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05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103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505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73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211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16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11130dd9598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11130dd9598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789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fc6b24401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fc6b24401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304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1000"/>
          </a:blip>
          <a:srcRect/>
          <a:stretch/>
        </p:blipFill>
        <p:spPr>
          <a:xfrm>
            <a:off x="715" y="0"/>
            <a:ext cx="9142571" cy="5143500"/>
          </a:xfrm>
          <a:prstGeom prst="rect">
            <a:avLst/>
          </a:prstGeom>
          <a:noFill/>
          <a:ln>
            <a:noFill/>
          </a:ln>
        </p:spPr>
      </p:pic>
      <p:sp>
        <p:nvSpPr>
          <p:cNvPr id="10" name="Google Shape;10;p2"/>
          <p:cNvSpPr txBox="1">
            <a:spLocks noGrp="1"/>
          </p:cNvSpPr>
          <p:nvPr>
            <p:ph type="ctrTitle"/>
          </p:nvPr>
        </p:nvSpPr>
        <p:spPr>
          <a:xfrm>
            <a:off x="4193950" y="582375"/>
            <a:ext cx="4025100" cy="2965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000">
                <a:latin typeface="Philosopher"/>
                <a:ea typeface="Philosopher"/>
                <a:cs typeface="Philosopher"/>
                <a:sym typeface="Philosopher"/>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93800" y="4156125"/>
            <a:ext cx="4025100" cy="405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mt="11000"/>
          </a:blip>
          <a:srcRect/>
          <a:stretch/>
        </p:blipFill>
        <p:spPr>
          <a:xfrm>
            <a:off x="715" y="0"/>
            <a:ext cx="9142571" cy="5143500"/>
          </a:xfrm>
          <a:prstGeom prst="rect">
            <a:avLst/>
          </a:prstGeom>
          <a:noFill/>
          <a:ln>
            <a:noFill/>
          </a:ln>
        </p:spPr>
      </p:pic>
      <p:sp>
        <p:nvSpPr>
          <p:cNvPr id="19" name="Google Shape;19;p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atin typeface="Philosopher"/>
                <a:ea typeface="Philosopher"/>
                <a:cs typeface="Philosopher"/>
                <a:sym typeface="Philosopher"/>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720000" y="1141525"/>
            <a:ext cx="7704000" cy="34620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mt="11000"/>
          </a:blip>
          <a:srcRect/>
          <a:stretch/>
        </p:blipFill>
        <p:spPr>
          <a:xfrm>
            <a:off x="715" y="0"/>
            <a:ext cx="9142571" cy="5143500"/>
          </a:xfrm>
          <a:prstGeom prst="rect">
            <a:avLst/>
          </a:prstGeom>
          <a:noFill/>
          <a:ln>
            <a:noFill/>
          </a:ln>
        </p:spPr>
      </p:pic>
      <p:sp>
        <p:nvSpPr>
          <p:cNvPr id="30" name="Google Shape;30;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atin typeface="Philosopher"/>
                <a:ea typeface="Philosopher"/>
                <a:cs typeface="Philosopher"/>
                <a:sym typeface="Philosopher"/>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11000"/>
          </a:blip>
          <a:srcRect/>
          <a:stretch/>
        </p:blipFill>
        <p:spPr>
          <a:xfrm>
            <a:off x="715" y="0"/>
            <a:ext cx="9142571" cy="5143500"/>
          </a:xfrm>
          <a:prstGeom prst="rect">
            <a:avLst/>
          </a:prstGeom>
          <a:noFill/>
          <a:ln>
            <a:noFill/>
          </a:ln>
        </p:spPr>
      </p:pic>
      <p:sp>
        <p:nvSpPr>
          <p:cNvPr id="33" name="Google Shape;33;p7"/>
          <p:cNvSpPr txBox="1">
            <a:spLocks noGrp="1"/>
          </p:cNvSpPr>
          <p:nvPr>
            <p:ph type="title"/>
          </p:nvPr>
        </p:nvSpPr>
        <p:spPr>
          <a:xfrm>
            <a:off x="720000" y="660525"/>
            <a:ext cx="3388200" cy="755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3000">
                <a:latin typeface="Philosopher"/>
                <a:ea typeface="Philosopher"/>
                <a:cs typeface="Philosopher"/>
                <a:sym typeface="Philosopher"/>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720000" y="1881525"/>
            <a:ext cx="3547500" cy="25062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sz="1600">
                <a:latin typeface="Dosis"/>
                <a:ea typeface="Dosis"/>
                <a:cs typeface="Dosis"/>
                <a:sym typeface="Dosis"/>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2"/>
        <p:cNvGrpSpPr/>
        <p:nvPr/>
      </p:nvGrpSpPr>
      <p:grpSpPr>
        <a:xfrm>
          <a:off x="0" y="0"/>
          <a:ext cx="0" cy="0"/>
          <a:chOff x="0" y="0"/>
          <a:chExt cx="0" cy="0"/>
        </a:xfrm>
      </p:grpSpPr>
      <p:pic>
        <p:nvPicPr>
          <p:cNvPr id="53" name="Google Shape;53;p13"/>
          <p:cNvPicPr preferRelativeResize="0"/>
          <p:nvPr/>
        </p:nvPicPr>
        <p:blipFill rotWithShape="1">
          <a:blip r:embed="rId2">
            <a:alphaModFix amt="11000"/>
          </a:blip>
          <a:srcRect/>
          <a:stretch/>
        </p:blipFill>
        <p:spPr>
          <a:xfrm>
            <a:off x="715" y="0"/>
            <a:ext cx="9142571" cy="5143500"/>
          </a:xfrm>
          <a:prstGeom prst="rect">
            <a:avLst/>
          </a:prstGeom>
          <a:noFill/>
          <a:ln>
            <a:noFill/>
          </a:ln>
        </p:spPr>
      </p:pic>
      <p:sp>
        <p:nvSpPr>
          <p:cNvPr id="54" name="Google Shape;54;p13"/>
          <p:cNvSpPr txBox="1">
            <a:spLocks noGrp="1"/>
          </p:cNvSpPr>
          <p:nvPr>
            <p:ph type="title" hasCustomPrompt="1"/>
          </p:nvPr>
        </p:nvSpPr>
        <p:spPr>
          <a:xfrm>
            <a:off x="2847625" y="2861176"/>
            <a:ext cx="474300" cy="41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Font typeface="Philosopher"/>
              <a:buNone/>
              <a:defRPr sz="2000">
                <a:solidFill>
                  <a:srgbClr val="000000"/>
                </a:solidFill>
                <a:latin typeface="Philosopher"/>
                <a:ea typeface="Philosopher"/>
                <a:cs typeface="Philosopher"/>
                <a:sym typeface="Philosopher"/>
              </a:defRPr>
            </a:lvl1pPr>
            <a:lvl2pPr lvl="1" algn="ctr" rtl="0">
              <a:spcBef>
                <a:spcPts val="0"/>
              </a:spcBef>
              <a:spcAft>
                <a:spcPts val="0"/>
              </a:spcAft>
              <a:buSzPts val="2000"/>
              <a:buFont typeface="Philosopher"/>
              <a:buNone/>
              <a:defRPr sz="2000">
                <a:latin typeface="Philosopher"/>
                <a:ea typeface="Philosopher"/>
                <a:cs typeface="Philosopher"/>
                <a:sym typeface="Philosopher"/>
              </a:defRPr>
            </a:lvl2pPr>
            <a:lvl3pPr lvl="2" algn="ctr" rtl="0">
              <a:spcBef>
                <a:spcPts val="0"/>
              </a:spcBef>
              <a:spcAft>
                <a:spcPts val="0"/>
              </a:spcAft>
              <a:buSzPts val="2000"/>
              <a:buFont typeface="Philosopher"/>
              <a:buNone/>
              <a:defRPr sz="2000">
                <a:latin typeface="Philosopher"/>
                <a:ea typeface="Philosopher"/>
                <a:cs typeface="Philosopher"/>
                <a:sym typeface="Philosopher"/>
              </a:defRPr>
            </a:lvl3pPr>
            <a:lvl4pPr lvl="3" algn="ctr" rtl="0">
              <a:spcBef>
                <a:spcPts val="0"/>
              </a:spcBef>
              <a:spcAft>
                <a:spcPts val="0"/>
              </a:spcAft>
              <a:buSzPts val="2000"/>
              <a:buFont typeface="Philosopher"/>
              <a:buNone/>
              <a:defRPr sz="2000">
                <a:latin typeface="Philosopher"/>
                <a:ea typeface="Philosopher"/>
                <a:cs typeface="Philosopher"/>
                <a:sym typeface="Philosopher"/>
              </a:defRPr>
            </a:lvl4pPr>
            <a:lvl5pPr lvl="4" algn="ctr" rtl="0">
              <a:spcBef>
                <a:spcPts val="0"/>
              </a:spcBef>
              <a:spcAft>
                <a:spcPts val="0"/>
              </a:spcAft>
              <a:buSzPts val="2000"/>
              <a:buFont typeface="Philosopher"/>
              <a:buNone/>
              <a:defRPr sz="2000">
                <a:latin typeface="Philosopher"/>
                <a:ea typeface="Philosopher"/>
                <a:cs typeface="Philosopher"/>
                <a:sym typeface="Philosopher"/>
              </a:defRPr>
            </a:lvl5pPr>
            <a:lvl6pPr lvl="5" algn="ctr" rtl="0">
              <a:spcBef>
                <a:spcPts val="0"/>
              </a:spcBef>
              <a:spcAft>
                <a:spcPts val="0"/>
              </a:spcAft>
              <a:buSzPts val="2000"/>
              <a:buFont typeface="Philosopher"/>
              <a:buNone/>
              <a:defRPr sz="2000">
                <a:latin typeface="Philosopher"/>
                <a:ea typeface="Philosopher"/>
                <a:cs typeface="Philosopher"/>
                <a:sym typeface="Philosopher"/>
              </a:defRPr>
            </a:lvl6pPr>
            <a:lvl7pPr lvl="6" algn="ctr" rtl="0">
              <a:spcBef>
                <a:spcPts val="0"/>
              </a:spcBef>
              <a:spcAft>
                <a:spcPts val="0"/>
              </a:spcAft>
              <a:buSzPts val="2000"/>
              <a:buFont typeface="Philosopher"/>
              <a:buNone/>
              <a:defRPr sz="2000">
                <a:latin typeface="Philosopher"/>
                <a:ea typeface="Philosopher"/>
                <a:cs typeface="Philosopher"/>
                <a:sym typeface="Philosopher"/>
              </a:defRPr>
            </a:lvl7pPr>
            <a:lvl8pPr lvl="7" algn="ctr" rtl="0">
              <a:spcBef>
                <a:spcPts val="0"/>
              </a:spcBef>
              <a:spcAft>
                <a:spcPts val="0"/>
              </a:spcAft>
              <a:buSzPts val="2000"/>
              <a:buFont typeface="Philosopher"/>
              <a:buNone/>
              <a:defRPr sz="2000">
                <a:latin typeface="Philosopher"/>
                <a:ea typeface="Philosopher"/>
                <a:cs typeface="Philosopher"/>
                <a:sym typeface="Philosopher"/>
              </a:defRPr>
            </a:lvl8pPr>
            <a:lvl9pPr lvl="8" algn="ctr" rtl="0">
              <a:spcBef>
                <a:spcPts val="0"/>
              </a:spcBef>
              <a:spcAft>
                <a:spcPts val="0"/>
              </a:spcAft>
              <a:buSzPts val="2000"/>
              <a:buFont typeface="Philosopher"/>
              <a:buNone/>
              <a:defRPr sz="2000">
                <a:latin typeface="Philosopher"/>
                <a:ea typeface="Philosopher"/>
                <a:cs typeface="Philosopher"/>
                <a:sym typeface="Philosopher"/>
              </a:defRPr>
            </a:lvl9pPr>
          </a:lstStyle>
          <a:p>
            <a:r>
              <a:t>xx%</a:t>
            </a:r>
          </a:p>
        </p:txBody>
      </p:sp>
      <p:sp>
        <p:nvSpPr>
          <p:cNvPr id="55" name="Google Shape;55;p13"/>
          <p:cNvSpPr txBox="1">
            <a:spLocks noGrp="1"/>
          </p:cNvSpPr>
          <p:nvPr>
            <p:ph type="title" idx="2"/>
          </p:nvPr>
        </p:nvSpPr>
        <p:spPr>
          <a:xfrm>
            <a:off x="2847600" y="3383175"/>
            <a:ext cx="2127600" cy="415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000"/>
              <a:buFont typeface="Philosopher"/>
              <a:buNone/>
              <a:defRPr sz="2000">
                <a:solidFill>
                  <a:srgbClr val="000000"/>
                </a:solidFill>
                <a:latin typeface="Philosopher"/>
                <a:ea typeface="Philosopher"/>
                <a:cs typeface="Philosopher"/>
                <a:sym typeface="Philosopher"/>
              </a:defRPr>
            </a:lvl1pPr>
            <a:lvl2pPr lvl="1" rtl="0">
              <a:spcBef>
                <a:spcPts val="0"/>
              </a:spcBef>
              <a:spcAft>
                <a:spcPts val="0"/>
              </a:spcAft>
              <a:buSzPts val="2000"/>
              <a:buFont typeface="Philosopher"/>
              <a:buNone/>
              <a:defRPr sz="2000">
                <a:latin typeface="Philosopher"/>
                <a:ea typeface="Philosopher"/>
                <a:cs typeface="Philosopher"/>
                <a:sym typeface="Philosopher"/>
              </a:defRPr>
            </a:lvl2pPr>
            <a:lvl3pPr lvl="2" rtl="0">
              <a:spcBef>
                <a:spcPts val="0"/>
              </a:spcBef>
              <a:spcAft>
                <a:spcPts val="0"/>
              </a:spcAft>
              <a:buSzPts val="2000"/>
              <a:buFont typeface="Philosopher"/>
              <a:buNone/>
              <a:defRPr sz="2000">
                <a:latin typeface="Philosopher"/>
                <a:ea typeface="Philosopher"/>
                <a:cs typeface="Philosopher"/>
                <a:sym typeface="Philosopher"/>
              </a:defRPr>
            </a:lvl3pPr>
            <a:lvl4pPr lvl="3" rtl="0">
              <a:spcBef>
                <a:spcPts val="0"/>
              </a:spcBef>
              <a:spcAft>
                <a:spcPts val="0"/>
              </a:spcAft>
              <a:buSzPts val="2000"/>
              <a:buFont typeface="Philosopher"/>
              <a:buNone/>
              <a:defRPr sz="2000">
                <a:latin typeface="Philosopher"/>
                <a:ea typeface="Philosopher"/>
                <a:cs typeface="Philosopher"/>
                <a:sym typeface="Philosopher"/>
              </a:defRPr>
            </a:lvl4pPr>
            <a:lvl5pPr lvl="4" rtl="0">
              <a:spcBef>
                <a:spcPts val="0"/>
              </a:spcBef>
              <a:spcAft>
                <a:spcPts val="0"/>
              </a:spcAft>
              <a:buSzPts val="2000"/>
              <a:buFont typeface="Philosopher"/>
              <a:buNone/>
              <a:defRPr sz="2000">
                <a:latin typeface="Philosopher"/>
                <a:ea typeface="Philosopher"/>
                <a:cs typeface="Philosopher"/>
                <a:sym typeface="Philosopher"/>
              </a:defRPr>
            </a:lvl5pPr>
            <a:lvl6pPr lvl="5" rtl="0">
              <a:spcBef>
                <a:spcPts val="0"/>
              </a:spcBef>
              <a:spcAft>
                <a:spcPts val="0"/>
              </a:spcAft>
              <a:buSzPts val="2000"/>
              <a:buFont typeface="Philosopher"/>
              <a:buNone/>
              <a:defRPr sz="2000">
                <a:latin typeface="Philosopher"/>
                <a:ea typeface="Philosopher"/>
                <a:cs typeface="Philosopher"/>
                <a:sym typeface="Philosopher"/>
              </a:defRPr>
            </a:lvl6pPr>
            <a:lvl7pPr lvl="6" rtl="0">
              <a:spcBef>
                <a:spcPts val="0"/>
              </a:spcBef>
              <a:spcAft>
                <a:spcPts val="0"/>
              </a:spcAft>
              <a:buSzPts val="2000"/>
              <a:buFont typeface="Philosopher"/>
              <a:buNone/>
              <a:defRPr sz="2000">
                <a:latin typeface="Philosopher"/>
                <a:ea typeface="Philosopher"/>
                <a:cs typeface="Philosopher"/>
                <a:sym typeface="Philosopher"/>
              </a:defRPr>
            </a:lvl7pPr>
            <a:lvl8pPr lvl="7" rtl="0">
              <a:spcBef>
                <a:spcPts val="0"/>
              </a:spcBef>
              <a:spcAft>
                <a:spcPts val="0"/>
              </a:spcAft>
              <a:buSzPts val="2000"/>
              <a:buFont typeface="Philosopher"/>
              <a:buNone/>
              <a:defRPr sz="2000">
                <a:latin typeface="Philosopher"/>
                <a:ea typeface="Philosopher"/>
                <a:cs typeface="Philosopher"/>
                <a:sym typeface="Philosopher"/>
              </a:defRPr>
            </a:lvl8pPr>
            <a:lvl9pPr lvl="8" rtl="0">
              <a:spcBef>
                <a:spcPts val="0"/>
              </a:spcBef>
              <a:spcAft>
                <a:spcPts val="0"/>
              </a:spcAft>
              <a:buSzPts val="2000"/>
              <a:buFont typeface="Philosopher"/>
              <a:buNone/>
              <a:defRPr sz="2000">
                <a:latin typeface="Philosopher"/>
                <a:ea typeface="Philosopher"/>
                <a:cs typeface="Philosopher"/>
                <a:sym typeface="Philosopher"/>
              </a:defRPr>
            </a:lvl9pPr>
          </a:lstStyle>
          <a:p>
            <a:endParaRPr/>
          </a:p>
        </p:txBody>
      </p:sp>
      <p:sp>
        <p:nvSpPr>
          <p:cNvPr id="56" name="Google Shape;56;p13"/>
          <p:cNvSpPr txBox="1">
            <a:spLocks noGrp="1"/>
          </p:cNvSpPr>
          <p:nvPr>
            <p:ph type="subTitle" idx="1"/>
          </p:nvPr>
        </p:nvSpPr>
        <p:spPr>
          <a:xfrm>
            <a:off x="2847600" y="3804750"/>
            <a:ext cx="2127600" cy="478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Philosopher"/>
              <a:buNone/>
              <a:defRPr sz="1400">
                <a:solidFill>
                  <a:srgbClr val="000000"/>
                </a:solidFill>
                <a:latin typeface="Dosis"/>
                <a:ea typeface="Dosis"/>
                <a:cs typeface="Dosis"/>
                <a:sym typeface="Dosis"/>
              </a:defRPr>
            </a:lvl1pPr>
            <a:lvl2pPr lvl="1"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2pPr>
            <a:lvl3pPr lvl="2"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3pPr>
            <a:lvl4pPr lvl="3"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4pPr>
            <a:lvl5pPr lvl="4"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5pPr>
            <a:lvl6pPr lvl="5"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6pPr>
            <a:lvl7pPr lvl="6"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7pPr>
            <a:lvl8pPr lvl="7"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8pPr>
            <a:lvl9pPr lvl="8"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9pPr>
          </a:lstStyle>
          <a:p>
            <a:endParaRPr/>
          </a:p>
        </p:txBody>
      </p:sp>
      <p:sp>
        <p:nvSpPr>
          <p:cNvPr id="57" name="Google Shape;57;p13"/>
          <p:cNvSpPr txBox="1">
            <a:spLocks noGrp="1"/>
          </p:cNvSpPr>
          <p:nvPr>
            <p:ph type="title" idx="3"/>
          </p:nvPr>
        </p:nvSpPr>
        <p:spPr>
          <a:xfrm>
            <a:off x="5491750" y="3114825"/>
            <a:ext cx="2942400" cy="111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atin typeface="Philosopher"/>
                <a:ea typeface="Philosopher"/>
                <a:cs typeface="Philosopher"/>
                <a:sym typeface="Philosop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3"/>
          <p:cNvSpPr txBox="1">
            <a:spLocks noGrp="1"/>
          </p:cNvSpPr>
          <p:nvPr>
            <p:ph type="title" idx="4" hasCustomPrompt="1"/>
          </p:nvPr>
        </p:nvSpPr>
        <p:spPr>
          <a:xfrm>
            <a:off x="720000" y="2861176"/>
            <a:ext cx="474300" cy="41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Font typeface="Philosopher"/>
              <a:buNone/>
              <a:defRPr sz="2000">
                <a:solidFill>
                  <a:srgbClr val="000000"/>
                </a:solidFill>
                <a:latin typeface="Philosopher"/>
                <a:ea typeface="Philosopher"/>
                <a:cs typeface="Philosopher"/>
                <a:sym typeface="Philosopher"/>
              </a:defRPr>
            </a:lvl1pPr>
            <a:lvl2pPr lvl="1" algn="ctr" rtl="0">
              <a:spcBef>
                <a:spcPts val="0"/>
              </a:spcBef>
              <a:spcAft>
                <a:spcPts val="0"/>
              </a:spcAft>
              <a:buSzPts val="2000"/>
              <a:buFont typeface="Philosopher"/>
              <a:buNone/>
              <a:defRPr sz="2000">
                <a:latin typeface="Philosopher"/>
                <a:ea typeface="Philosopher"/>
                <a:cs typeface="Philosopher"/>
                <a:sym typeface="Philosopher"/>
              </a:defRPr>
            </a:lvl2pPr>
            <a:lvl3pPr lvl="2" algn="ctr" rtl="0">
              <a:spcBef>
                <a:spcPts val="0"/>
              </a:spcBef>
              <a:spcAft>
                <a:spcPts val="0"/>
              </a:spcAft>
              <a:buSzPts val="2000"/>
              <a:buFont typeface="Philosopher"/>
              <a:buNone/>
              <a:defRPr sz="2000">
                <a:latin typeface="Philosopher"/>
                <a:ea typeface="Philosopher"/>
                <a:cs typeface="Philosopher"/>
                <a:sym typeface="Philosopher"/>
              </a:defRPr>
            </a:lvl3pPr>
            <a:lvl4pPr lvl="3" algn="ctr" rtl="0">
              <a:spcBef>
                <a:spcPts val="0"/>
              </a:spcBef>
              <a:spcAft>
                <a:spcPts val="0"/>
              </a:spcAft>
              <a:buSzPts val="2000"/>
              <a:buFont typeface="Philosopher"/>
              <a:buNone/>
              <a:defRPr sz="2000">
                <a:latin typeface="Philosopher"/>
                <a:ea typeface="Philosopher"/>
                <a:cs typeface="Philosopher"/>
                <a:sym typeface="Philosopher"/>
              </a:defRPr>
            </a:lvl4pPr>
            <a:lvl5pPr lvl="4" algn="ctr" rtl="0">
              <a:spcBef>
                <a:spcPts val="0"/>
              </a:spcBef>
              <a:spcAft>
                <a:spcPts val="0"/>
              </a:spcAft>
              <a:buSzPts val="2000"/>
              <a:buFont typeface="Philosopher"/>
              <a:buNone/>
              <a:defRPr sz="2000">
                <a:latin typeface="Philosopher"/>
                <a:ea typeface="Philosopher"/>
                <a:cs typeface="Philosopher"/>
                <a:sym typeface="Philosopher"/>
              </a:defRPr>
            </a:lvl5pPr>
            <a:lvl6pPr lvl="5" algn="ctr" rtl="0">
              <a:spcBef>
                <a:spcPts val="0"/>
              </a:spcBef>
              <a:spcAft>
                <a:spcPts val="0"/>
              </a:spcAft>
              <a:buSzPts val="2000"/>
              <a:buFont typeface="Philosopher"/>
              <a:buNone/>
              <a:defRPr sz="2000">
                <a:latin typeface="Philosopher"/>
                <a:ea typeface="Philosopher"/>
                <a:cs typeface="Philosopher"/>
                <a:sym typeface="Philosopher"/>
              </a:defRPr>
            </a:lvl6pPr>
            <a:lvl7pPr lvl="6" algn="ctr" rtl="0">
              <a:spcBef>
                <a:spcPts val="0"/>
              </a:spcBef>
              <a:spcAft>
                <a:spcPts val="0"/>
              </a:spcAft>
              <a:buSzPts val="2000"/>
              <a:buFont typeface="Philosopher"/>
              <a:buNone/>
              <a:defRPr sz="2000">
                <a:latin typeface="Philosopher"/>
                <a:ea typeface="Philosopher"/>
                <a:cs typeface="Philosopher"/>
                <a:sym typeface="Philosopher"/>
              </a:defRPr>
            </a:lvl7pPr>
            <a:lvl8pPr lvl="7" algn="ctr" rtl="0">
              <a:spcBef>
                <a:spcPts val="0"/>
              </a:spcBef>
              <a:spcAft>
                <a:spcPts val="0"/>
              </a:spcAft>
              <a:buSzPts val="2000"/>
              <a:buFont typeface="Philosopher"/>
              <a:buNone/>
              <a:defRPr sz="2000">
                <a:latin typeface="Philosopher"/>
                <a:ea typeface="Philosopher"/>
                <a:cs typeface="Philosopher"/>
                <a:sym typeface="Philosopher"/>
              </a:defRPr>
            </a:lvl8pPr>
            <a:lvl9pPr lvl="8" algn="ctr" rtl="0">
              <a:spcBef>
                <a:spcPts val="0"/>
              </a:spcBef>
              <a:spcAft>
                <a:spcPts val="0"/>
              </a:spcAft>
              <a:buSzPts val="2000"/>
              <a:buFont typeface="Philosopher"/>
              <a:buNone/>
              <a:defRPr sz="2000">
                <a:latin typeface="Philosopher"/>
                <a:ea typeface="Philosopher"/>
                <a:cs typeface="Philosopher"/>
                <a:sym typeface="Philosopher"/>
              </a:defRPr>
            </a:lvl9pPr>
          </a:lstStyle>
          <a:p>
            <a:r>
              <a:t>xx%</a:t>
            </a:r>
          </a:p>
        </p:txBody>
      </p:sp>
      <p:sp>
        <p:nvSpPr>
          <p:cNvPr id="59" name="Google Shape;59;p13"/>
          <p:cNvSpPr txBox="1">
            <a:spLocks noGrp="1"/>
          </p:cNvSpPr>
          <p:nvPr>
            <p:ph type="title" idx="5"/>
          </p:nvPr>
        </p:nvSpPr>
        <p:spPr>
          <a:xfrm>
            <a:off x="720000" y="3383175"/>
            <a:ext cx="2127600" cy="415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000"/>
              <a:buFont typeface="Philosopher"/>
              <a:buNone/>
              <a:defRPr sz="2000">
                <a:solidFill>
                  <a:srgbClr val="000000"/>
                </a:solidFill>
                <a:latin typeface="Philosopher"/>
                <a:ea typeface="Philosopher"/>
                <a:cs typeface="Philosopher"/>
                <a:sym typeface="Philosopher"/>
              </a:defRPr>
            </a:lvl1pPr>
            <a:lvl2pPr lvl="1" rtl="0">
              <a:spcBef>
                <a:spcPts val="0"/>
              </a:spcBef>
              <a:spcAft>
                <a:spcPts val="0"/>
              </a:spcAft>
              <a:buSzPts val="2000"/>
              <a:buFont typeface="Philosopher"/>
              <a:buNone/>
              <a:defRPr sz="2000">
                <a:latin typeface="Philosopher"/>
                <a:ea typeface="Philosopher"/>
                <a:cs typeface="Philosopher"/>
                <a:sym typeface="Philosopher"/>
              </a:defRPr>
            </a:lvl2pPr>
            <a:lvl3pPr lvl="2" rtl="0">
              <a:spcBef>
                <a:spcPts val="0"/>
              </a:spcBef>
              <a:spcAft>
                <a:spcPts val="0"/>
              </a:spcAft>
              <a:buSzPts val="2000"/>
              <a:buFont typeface="Philosopher"/>
              <a:buNone/>
              <a:defRPr sz="2000">
                <a:latin typeface="Philosopher"/>
                <a:ea typeface="Philosopher"/>
                <a:cs typeface="Philosopher"/>
                <a:sym typeface="Philosopher"/>
              </a:defRPr>
            </a:lvl3pPr>
            <a:lvl4pPr lvl="3" rtl="0">
              <a:spcBef>
                <a:spcPts val="0"/>
              </a:spcBef>
              <a:spcAft>
                <a:spcPts val="0"/>
              </a:spcAft>
              <a:buSzPts val="2000"/>
              <a:buFont typeface="Philosopher"/>
              <a:buNone/>
              <a:defRPr sz="2000">
                <a:latin typeface="Philosopher"/>
                <a:ea typeface="Philosopher"/>
                <a:cs typeface="Philosopher"/>
                <a:sym typeface="Philosopher"/>
              </a:defRPr>
            </a:lvl4pPr>
            <a:lvl5pPr lvl="4" rtl="0">
              <a:spcBef>
                <a:spcPts val="0"/>
              </a:spcBef>
              <a:spcAft>
                <a:spcPts val="0"/>
              </a:spcAft>
              <a:buSzPts val="2000"/>
              <a:buFont typeface="Philosopher"/>
              <a:buNone/>
              <a:defRPr sz="2000">
                <a:latin typeface="Philosopher"/>
                <a:ea typeface="Philosopher"/>
                <a:cs typeface="Philosopher"/>
                <a:sym typeface="Philosopher"/>
              </a:defRPr>
            </a:lvl5pPr>
            <a:lvl6pPr lvl="5" rtl="0">
              <a:spcBef>
                <a:spcPts val="0"/>
              </a:spcBef>
              <a:spcAft>
                <a:spcPts val="0"/>
              </a:spcAft>
              <a:buSzPts val="2000"/>
              <a:buFont typeface="Philosopher"/>
              <a:buNone/>
              <a:defRPr sz="2000">
                <a:latin typeface="Philosopher"/>
                <a:ea typeface="Philosopher"/>
                <a:cs typeface="Philosopher"/>
                <a:sym typeface="Philosopher"/>
              </a:defRPr>
            </a:lvl6pPr>
            <a:lvl7pPr lvl="6" rtl="0">
              <a:spcBef>
                <a:spcPts val="0"/>
              </a:spcBef>
              <a:spcAft>
                <a:spcPts val="0"/>
              </a:spcAft>
              <a:buSzPts val="2000"/>
              <a:buFont typeface="Philosopher"/>
              <a:buNone/>
              <a:defRPr sz="2000">
                <a:latin typeface="Philosopher"/>
                <a:ea typeface="Philosopher"/>
                <a:cs typeface="Philosopher"/>
                <a:sym typeface="Philosopher"/>
              </a:defRPr>
            </a:lvl7pPr>
            <a:lvl8pPr lvl="7" rtl="0">
              <a:spcBef>
                <a:spcPts val="0"/>
              </a:spcBef>
              <a:spcAft>
                <a:spcPts val="0"/>
              </a:spcAft>
              <a:buSzPts val="2000"/>
              <a:buFont typeface="Philosopher"/>
              <a:buNone/>
              <a:defRPr sz="2000">
                <a:latin typeface="Philosopher"/>
                <a:ea typeface="Philosopher"/>
                <a:cs typeface="Philosopher"/>
                <a:sym typeface="Philosopher"/>
              </a:defRPr>
            </a:lvl8pPr>
            <a:lvl9pPr lvl="8" rtl="0">
              <a:spcBef>
                <a:spcPts val="0"/>
              </a:spcBef>
              <a:spcAft>
                <a:spcPts val="0"/>
              </a:spcAft>
              <a:buSzPts val="2000"/>
              <a:buFont typeface="Philosopher"/>
              <a:buNone/>
              <a:defRPr sz="2000">
                <a:latin typeface="Philosopher"/>
                <a:ea typeface="Philosopher"/>
                <a:cs typeface="Philosopher"/>
                <a:sym typeface="Philosopher"/>
              </a:defRPr>
            </a:lvl9pPr>
          </a:lstStyle>
          <a:p>
            <a:endParaRPr/>
          </a:p>
        </p:txBody>
      </p:sp>
      <p:sp>
        <p:nvSpPr>
          <p:cNvPr id="60" name="Google Shape;60;p13"/>
          <p:cNvSpPr txBox="1">
            <a:spLocks noGrp="1"/>
          </p:cNvSpPr>
          <p:nvPr>
            <p:ph type="subTitle" idx="6"/>
          </p:nvPr>
        </p:nvSpPr>
        <p:spPr>
          <a:xfrm>
            <a:off x="720000" y="3804750"/>
            <a:ext cx="2127600" cy="478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Philosopher"/>
              <a:buNone/>
              <a:defRPr sz="1400">
                <a:solidFill>
                  <a:srgbClr val="000000"/>
                </a:solidFill>
                <a:latin typeface="Dosis"/>
                <a:ea typeface="Dosis"/>
                <a:cs typeface="Dosis"/>
                <a:sym typeface="Dosis"/>
              </a:defRPr>
            </a:lvl1pPr>
            <a:lvl2pPr lvl="1"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2pPr>
            <a:lvl3pPr lvl="2"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3pPr>
            <a:lvl4pPr lvl="3"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4pPr>
            <a:lvl5pPr lvl="4"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5pPr>
            <a:lvl6pPr lvl="5"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6pPr>
            <a:lvl7pPr lvl="6"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7pPr>
            <a:lvl8pPr lvl="7"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8pPr>
            <a:lvl9pPr lvl="8"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9pPr>
          </a:lstStyle>
          <a:p>
            <a:endParaRPr/>
          </a:p>
        </p:txBody>
      </p:sp>
      <p:sp>
        <p:nvSpPr>
          <p:cNvPr id="61" name="Google Shape;61;p13"/>
          <p:cNvSpPr txBox="1">
            <a:spLocks noGrp="1"/>
          </p:cNvSpPr>
          <p:nvPr>
            <p:ph type="title" idx="7" hasCustomPrompt="1"/>
          </p:nvPr>
        </p:nvSpPr>
        <p:spPr>
          <a:xfrm>
            <a:off x="2847625" y="891476"/>
            <a:ext cx="474300" cy="41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Font typeface="Philosopher"/>
              <a:buNone/>
              <a:defRPr sz="2000">
                <a:solidFill>
                  <a:srgbClr val="000000"/>
                </a:solidFill>
                <a:latin typeface="Philosopher"/>
                <a:ea typeface="Philosopher"/>
                <a:cs typeface="Philosopher"/>
                <a:sym typeface="Philosopher"/>
              </a:defRPr>
            </a:lvl1pPr>
            <a:lvl2pPr lvl="1" algn="ctr" rtl="0">
              <a:spcBef>
                <a:spcPts val="0"/>
              </a:spcBef>
              <a:spcAft>
                <a:spcPts val="0"/>
              </a:spcAft>
              <a:buSzPts val="2000"/>
              <a:buFont typeface="Philosopher"/>
              <a:buNone/>
              <a:defRPr sz="2000">
                <a:latin typeface="Philosopher"/>
                <a:ea typeface="Philosopher"/>
                <a:cs typeface="Philosopher"/>
                <a:sym typeface="Philosopher"/>
              </a:defRPr>
            </a:lvl2pPr>
            <a:lvl3pPr lvl="2" algn="ctr" rtl="0">
              <a:spcBef>
                <a:spcPts val="0"/>
              </a:spcBef>
              <a:spcAft>
                <a:spcPts val="0"/>
              </a:spcAft>
              <a:buSzPts val="2000"/>
              <a:buFont typeface="Philosopher"/>
              <a:buNone/>
              <a:defRPr sz="2000">
                <a:latin typeface="Philosopher"/>
                <a:ea typeface="Philosopher"/>
                <a:cs typeface="Philosopher"/>
                <a:sym typeface="Philosopher"/>
              </a:defRPr>
            </a:lvl3pPr>
            <a:lvl4pPr lvl="3" algn="ctr" rtl="0">
              <a:spcBef>
                <a:spcPts val="0"/>
              </a:spcBef>
              <a:spcAft>
                <a:spcPts val="0"/>
              </a:spcAft>
              <a:buSzPts val="2000"/>
              <a:buFont typeface="Philosopher"/>
              <a:buNone/>
              <a:defRPr sz="2000">
                <a:latin typeface="Philosopher"/>
                <a:ea typeface="Philosopher"/>
                <a:cs typeface="Philosopher"/>
                <a:sym typeface="Philosopher"/>
              </a:defRPr>
            </a:lvl4pPr>
            <a:lvl5pPr lvl="4" algn="ctr" rtl="0">
              <a:spcBef>
                <a:spcPts val="0"/>
              </a:spcBef>
              <a:spcAft>
                <a:spcPts val="0"/>
              </a:spcAft>
              <a:buSzPts val="2000"/>
              <a:buFont typeface="Philosopher"/>
              <a:buNone/>
              <a:defRPr sz="2000">
                <a:latin typeface="Philosopher"/>
                <a:ea typeface="Philosopher"/>
                <a:cs typeface="Philosopher"/>
                <a:sym typeface="Philosopher"/>
              </a:defRPr>
            </a:lvl5pPr>
            <a:lvl6pPr lvl="5" algn="ctr" rtl="0">
              <a:spcBef>
                <a:spcPts val="0"/>
              </a:spcBef>
              <a:spcAft>
                <a:spcPts val="0"/>
              </a:spcAft>
              <a:buSzPts val="2000"/>
              <a:buFont typeface="Philosopher"/>
              <a:buNone/>
              <a:defRPr sz="2000">
                <a:latin typeface="Philosopher"/>
                <a:ea typeface="Philosopher"/>
                <a:cs typeface="Philosopher"/>
                <a:sym typeface="Philosopher"/>
              </a:defRPr>
            </a:lvl6pPr>
            <a:lvl7pPr lvl="6" algn="ctr" rtl="0">
              <a:spcBef>
                <a:spcPts val="0"/>
              </a:spcBef>
              <a:spcAft>
                <a:spcPts val="0"/>
              </a:spcAft>
              <a:buSzPts val="2000"/>
              <a:buFont typeface="Philosopher"/>
              <a:buNone/>
              <a:defRPr sz="2000">
                <a:latin typeface="Philosopher"/>
                <a:ea typeface="Philosopher"/>
                <a:cs typeface="Philosopher"/>
                <a:sym typeface="Philosopher"/>
              </a:defRPr>
            </a:lvl7pPr>
            <a:lvl8pPr lvl="7" algn="ctr" rtl="0">
              <a:spcBef>
                <a:spcPts val="0"/>
              </a:spcBef>
              <a:spcAft>
                <a:spcPts val="0"/>
              </a:spcAft>
              <a:buSzPts val="2000"/>
              <a:buFont typeface="Philosopher"/>
              <a:buNone/>
              <a:defRPr sz="2000">
                <a:latin typeface="Philosopher"/>
                <a:ea typeface="Philosopher"/>
                <a:cs typeface="Philosopher"/>
                <a:sym typeface="Philosopher"/>
              </a:defRPr>
            </a:lvl8pPr>
            <a:lvl9pPr lvl="8" algn="ctr" rtl="0">
              <a:spcBef>
                <a:spcPts val="0"/>
              </a:spcBef>
              <a:spcAft>
                <a:spcPts val="0"/>
              </a:spcAft>
              <a:buSzPts val="2000"/>
              <a:buFont typeface="Philosopher"/>
              <a:buNone/>
              <a:defRPr sz="2000">
                <a:latin typeface="Philosopher"/>
                <a:ea typeface="Philosopher"/>
                <a:cs typeface="Philosopher"/>
                <a:sym typeface="Philosopher"/>
              </a:defRPr>
            </a:lvl9pPr>
          </a:lstStyle>
          <a:p>
            <a:r>
              <a:t>xx%</a:t>
            </a:r>
          </a:p>
        </p:txBody>
      </p:sp>
      <p:sp>
        <p:nvSpPr>
          <p:cNvPr id="62" name="Google Shape;62;p13"/>
          <p:cNvSpPr txBox="1">
            <a:spLocks noGrp="1"/>
          </p:cNvSpPr>
          <p:nvPr>
            <p:ph type="title" idx="8"/>
          </p:nvPr>
        </p:nvSpPr>
        <p:spPr>
          <a:xfrm>
            <a:off x="2847600" y="1413475"/>
            <a:ext cx="2127600" cy="415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000"/>
              <a:buFont typeface="Philosopher"/>
              <a:buNone/>
              <a:defRPr sz="2000">
                <a:solidFill>
                  <a:srgbClr val="000000"/>
                </a:solidFill>
                <a:latin typeface="Philosopher"/>
                <a:ea typeface="Philosopher"/>
                <a:cs typeface="Philosopher"/>
                <a:sym typeface="Philosopher"/>
              </a:defRPr>
            </a:lvl1pPr>
            <a:lvl2pPr lvl="1" rtl="0">
              <a:spcBef>
                <a:spcPts val="0"/>
              </a:spcBef>
              <a:spcAft>
                <a:spcPts val="0"/>
              </a:spcAft>
              <a:buSzPts val="2000"/>
              <a:buFont typeface="Philosopher"/>
              <a:buNone/>
              <a:defRPr sz="2000">
                <a:latin typeface="Philosopher"/>
                <a:ea typeface="Philosopher"/>
                <a:cs typeface="Philosopher"/>
                <a:sym typeface="Philosopher"/>
              </a:defRPr>
            </a:lvl2pPr>
            <a:lvl3pPr lvl="2" rtl="0">
              <a:spcBef>
                <a:spcPts val="0"/>
              </a:spcBef>
              <a:spcAft>
                <a:spcPts val="0"/>
              </a:spcAft>
              <a:buSzPts val="2000"/>
              <a:buFont typeface="Philosopher"/>
              <a:buNone/>
              <a:defRPr sz="2000">
                <a:latin typeface="Philosopher"/>
                <a:ea typeface="Philosopher"/>
                <a:cs typeface="Philosopher"/>
                <a:sym typeface="Philosopher"/>
              </a:defRPr>
            </a:lvl3pPr>
            <a:lvl4pPr lvl="3" rtl="0">
              <a:spcBef>
                <a:spcPts val="0"/>
              </a:spcBef>
              <a:spcAft>
                <a:spcPts val="0"/>
              </a:spcAft>
              <a:buSzPts val="2000"/>
              <a:buFont typeface="Philosopher"/>
              <a:buNone/>
              <a:defRPr sz="2000">
                <a:latin typeface="Philosopher"/>
                <a:ea typeface="Philosopher"/>
                <a:cs typeface="Philosopher"/>
                <a:sym typeface="Philosopher"/>
              </a:defRPr>
            </a:lvl4pPr>
            <a:lvl5pPr lvl="4" rtl="0">
              <a:spcBef>
                <a:spcPts val="0"/>
              </a:spcBef>
              <a:spcAft>
                <a:spcPts val="0"/>
              </a:spcAft>
              <a:buSzPts val="2000"/>
              <a:buFont typeface="Philosopher"/>
              <a:buNone/>
              <a:defRPr sz="2000">
                <a:latin typeface="Philosopher"/>
                <a:ea typeface="Philosopher"/>
                <a:cs typeface="Philosopher"/>
                <a:sym typeface="Philosopher"/>
              </a:defRPr>
            </a:lvl5pPr>
            <a:lvl6pPr lvl="5" rtl="0">
              <a:spcBef>
                <a:spcPts val="0"/>
              </a:spcBef>
              <a:spcAft>
                <a:spcPts val="0"/>
              </a:spcAft>
              <a:buSzPts val="2000"/>
              <a:buFont typeface="Philosopher"/>
              <a:buNone/>
              <a:defRPr sz="2000">
                <a:latin typeface="Philosopher"/>
                <a:ea typeface="Philosopher"/>
                <a:cs typeface="Philosopher"/>
                <a:sym typeface="Philosopher"/>
              </a:defRPr>
            </a:lvl6pPr>
            <a:lvl7pPr lvl="6" rtl="0">
              <a:spcBef>
                <a:spcPts val="0"/>
              </a:spcBef>
              <a:spcAft>
                <a:spcPts val="0"/>
              </a:spcAft>
              <a:buSzPts val="2000"/>
              <a:buFont typeface="Philosopher"/>
              <a:buNone/>
              <a:defRPr sz="2000">
                <a:latin typeface="Philosopher"/>
                <a:ea typeface="Philosopher"/>
                <a:cs typeface="Philosopher"/>
                <a:sym typeface="Philosopher"/>
              </a:defRPr>
            </a:lvl7pPr>
            <a:lvl8pPr lvl="7" rtl="0">
              <a:spcBef>
                <a:spcPts val="0"/>
              </a:spcBef>
              <a:spcAft>
                <a:spcPts val="0"/>
              </a:spcAft>
              <a:buSzPts val="2000"/>
              <a:buFont typeface="Philosopher"/>
              <a:buNone/>
              <a:defRPr sz="2000">
                <a:latin typeface="Philosopher"/>
                <a:ea typeface="Philosopher"/>
                <a:cs typeface="Philosopher"/>
                <a:sym typeface="Philosopher"/>
              </a:defRPr>
            </a:lvl8pPr>
            <a:lvl9pPr lvl="8" rtl="0">
              <a:spcBef>
                <a:spcPts val="0"/>
              </a:spcBef>
              <a:spcAft>
                <a:spcPts val="0"/>
              </a:spcAft>
              <a:buSzPts val="2000"/>
              <a:buFont typeface="Philosopher"/>
              <a:buNone/>
              <a:defRPr sz="2000">
                <a:latin typeface="Philosopher"/>
                <a:ea typeface="Philosopher"/>
                <a:cs typeface="Philosopher"/>
                <a:sym typeface="Philosopher"/>
              </a:defRPr>
            </a:lvl9pPr>
          </a:lstStyle>
          <a:p>
            <a:endParaRPr/>
          </a:p>
        </p:txBody>
      </p:sp>
      <p:sp>
        <p:nvSpPr>
          <p:cNvPr id="63" name="Google Shape;63;p13"/>
          <p:cNvSpPr txBox="1">
            <a:spLocks noGrp="1"/>
          </p:cNvSpPr>
          <p:nvPr>
            <p:ph type="subTitle" idx="9"/>
          </p:nvPr>
        </p:nvSpPr>
        <p:spPr>
          <a:xfrm>
            <a:off x="2847600" y="1835050"/>
            <a:ext cx="2127600" cy="478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Philosopher"/>
              <a:buNone/>
              <a:defRPr sz="1400">
                <a:solidFill>
                  <a:srgbClr val="000000"/>
                </a:solidFill>
                <a:latin typeface="Dosis"/>
                <a:ea typeface="Dosis"/>
                <a:cs typeface="Dosis"/>
                <a:sym typeface="Dosis"/>
              </a:defRPr>
            </a:lvl1pPr>
            <a:lvl2pPr lvl="1"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2pPr>
            <a:lvl3pPr lvl="2"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3pPr>
            <a:lvl4pPr lvl="3"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4pPr>
            <a:lvl5pPr lvl="4"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5pPr>
            <a:lvl6pPr lvl="5"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6pPr>
            <a:lvl7pPr lvl="6"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7pPr>
            <a:lvl8pPr lvl="7"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8pPr>
            <a:lvl9pPr lvl="8"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9pPr>
          </a:lstStyle>
          <a:p>
            <a:endParaRPr/>
          </a:p>
        </p:txBody>
      </p:sp>
      <p:sp>
        <p:nvSpPr>
          <p:cNvPr id="64" name="Google Shape;64;p13"/>
          <p:cNvSpPr txBox="1">
            <a:spLocks noGrp="1"/>
          </p:cNvSpPr>
          <p:nvPr>
            <p:ph type="title" idx="13" hasCustomPrompt="1"/>
          </p:nvPr>
        </p:nvSpPr>
        <p:spPr>
          <a:xfrm>
            <a:off x="720025" y="891476"/>
            <a:ext cx="474300" cy="415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Font typeface="Philosopher"/>
              <a:buNone/>
              <a:defRPr sz="2000">
                <a:solidFill>
                  <a:srgbClr val="000000"/>
                </a:solidFill>
                <a:latin typeface="Philosopher"/>
                <a:ea typeface="Philosopher"/>
                <a:cs typeface="Philosopher"/>
                <a:sym typeface="Philosopher"/>
              </a:defRPr>
            </a:lvl1pPr>
            <a:lvl2pPr lvl="1" algn="ctr" rtl="0">
              <a:spcBef>
                <a:spcPts val="0"/>
              </a:spcBef>
              <a:spcAft>
                <a:spcPts val="0"/>
              </a:spcAft>
              <a:buSzPts val="2000"/>
              <a:buFont typeface="Philosopher"/>
              <a:buNone/>
              <a:defRPr sz="2000">
                <a:latin typeface="Philosopher"/>
                <a:ea typeface="Philosopher"/>
                <a:cs typeface="Philosopher"/>
                <a:sym typeface="Philosopher"/>
              </a:defRPr>
            </a:lvl2pPr>
            <a:lvl3pPr lvl="2" algn="ctr" rtl="0">
              <a:spcBef>
                <a:spcPts val="0"/>
              </a:spcBef>
              <a:spcAft>
                <a:spcPts val="0"/>
              </a:spcAft>
              <a:buSzPts val="2000"/>
              <a:buFont typeface="Philosopher"/>
              <a:buNone/>
              <a:defRPr sz="2000">
                <a:latin typeface="Philosopher"/>
                <a:ea typeface="Philosopher"/>
                <a:cs typeface="Philosopher"/>
                <a:sym typeface="Philosopher"/>
              </a:defRPr>
            </a:lvl3pPr>
            <a:lvl4pPr lvl="3" algn="ctr" rtl="0">
              <a:spcBef>
                <a:spcPts val="0"/>
              </a:spcBef>
              <a:spcAft>
                <a:spcPts val="0"/>
              </a:spcAft>
              <a:buSzPts val="2000"/>
              <a:buFont typeface="Philosopher"/>
              <a:buNone/>
              <a:defRPr sz="2000">
                <a:latin typeface="Philosopher"/>
                <a:ea typeface="Philosopher"/>
                <a:cs typeface="Philosopher"/>
                <a:sym typeface="Philosopher"/>
              </a:defRPr>
            </a:lvl4pPr>
            <a:lvl5pPr lvl="4" algn="ctr" rtl="0">
              <a:spcBef>
                <a:spcPts val="0"/>
              </a:spcBef>
              <a:spcAft>
                <a:spcPts val="0"/>
              </a:spcAft>
              <a:buSzPts val="2000"/>
              <a:buFont typeface="Philosopher"/>
              <a:buNone/>
              <a:defRPr sz="2000">
                <a:latin typeface="Philosopher"/>
                <a:ea typeface="Philosopher"/>
                <a:cs typeface="Philosopher"/>
                <a:sym typeface="Philosopher"/>
              </a:defRPr>
            </a:lvl5pPr>
            <a:lvl6pPr lvl="5" algn="ctr" rtl="0">
              <a:spcBef>
                <a:spcPts val="0"/>
              </a:spcBef>
              <a:spcAft>
                <a:spcPts val="0"/>
              </a:spcAft>
              <a:buSzPts val="2000"/>
              <a:buFont typeface="Philosopher"/>
              <a:buNone/>
              <a:defRPr sz="2000">
                <a:latin typeface="Philosopher"/>
                <a:ea typeface="Philosopher"/>
                <a:cs typeface="Philosopher"/>
                <a:sym typeface="Philosopher"/>
              </a:defRPr>
            </a:lvl6pPr>
            <a:lvl7pPr lvl="6" algn="ctr" rtl="0">
              <a:spcBef>
                <a:spcPts val="0"/>
              </a:spcBef>
              <a:spcAft>
                <a:spcPts val="0"/>
              </a:spcAft>
              <a:buSzPts val="2000"/>
              <a:buFont typeface="Philosopher"/>
              <a:buNone/>
              <a:defRPr sz="2000">
                <a:latin typeface="Philosopher"/>
                <a:ea typeface="Philosopher"/>
                <a:cs typeface="Philosopher"/>
                <a:sym typeface="Philosopher"/>
              </a:defRPr>
            </a:lvl7pPr>
            <a:lvl8pPr lvl="7" algn="ctr" rtl="0">
              <a:spcBef>
                <a:spcPts val="0"/>
              </a:spcBef>
              <a:spcAft>
                <a:spcPts val="0"/>
              </a:spcAft>
              <a:buSzPts val="2000"/>
              <a:buFont typeface="Philosopher"/>
              <a:buNone/>
              <a:defRPr sz="2000">
                <a:latin typeface="Philosopher"/>
                <a:ea typeface="Philosopher"/>
                <a:cs typeface="Philosopher"/>
                <a:sym typeface="Philosopher"/>
              </a:defRPr>
            </a:lvl8pPr>
            <a:lvl9pPr lvl="8" algn="ctr" rtl="0">
              <a:spcBef>
                <a:spcPts val="0"/>
              </a:spcBef>
              <a:spcAft>
                <a:spcPts val="0"/>
              </a:spcAft>
              <a:buSzPts val="2000"/>
              <a:buFont typeface="Philosopher"/>
              <a:buNone/>
              <a:defRPr sz="2000">
                <a:latin typeface="Philosopher"/>
                <a:ea typeface="Philosopher"/>
                <a:cs typeface="Philosopher"/>
                <a:sym typeface="Philosopher"/>
              </a:defRPr>
            </a:lvl9pPr>
          </a:lstStyle>
          <a:p>
            <a:r>
              <a:t>xx%</a:t>
            </a:r>
          </a:p>
        </p:txBody>
      </p:sp>
      <p:sp>
        <p:nvSpPr>
          <p:cNvPr id="65" name="Google Shape;65;p13"/>
          <p:cNvSpPr txBox="1">
            <a:spLocks noGrp="1"/>
          </p:cNvSpPr>
          <p:nvPr>
            <p:ph type="title" idx="14"/>
          </p:nvPr>
        </p:nvSpPr>
        <p:spPr>
          <a:xfrm>
            <a:off x="720000" y="1413475"/>
            <a:ext cx="2127600" cy="415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2000"/>
              <a:buFont typeface="Philosopher"/>
              <a:buNone/>
              <a:defRPr sz="2000">
                <a:solidFill>
                  <a:srgbClr val="000000"/>
                </a:solidFill>
                <a:latin typeface="Philosopher"/>
                <a:ea typeface="Philosopher"/>
                <a:cs typeface="Philosopher"/>
                <a:sym typeface="Philosopher"/>
              </a:defRPr>
            </a:lvl1pPr>
            <a:lvl2pPr lvl="1" rtl="0">
              <a:spcBef>
                <a:spcPts val="0"/>
              </a:spcBef>
              <a:spcAft>
                <a:spcPts val="0"/>
              </a:spcAft>
              <a:buSzPts val="2000"/>
              <a:buFont typeface="Philosopher"/>
              <a:buNone/>
              <a:defRPr sz="2000">
                <a:latin typeface="Philosopher"/>
                <a:ea typeface="Philosopher"/>
                <a:cs typeface="Philosopher"/>
                <a:sym typeface="Philosopher"/>
              </a:defRPr>
            </a:lvl2pPr>
            <a:lvl3pPr lvl="2" rtl="0">
              <a:spcBef>
                <a:spcPts val="0"/>
              </a:spcBef>
              <a:spcAft>
                <a:spcPts val="0"/>
              </a:spcAft>
              <a:buSzPts val="2000"/>
              <a:buFont typeface="Philosopher"/>
              <a:buNone/>
              <a:defRPr sz="2000">
                <a:latin typeface="Philosopher"/>
                <a:ea typeface="Philosopher"/>
                <a:cs typeface="Philosopher"/>
                <a:sym typeface="Philosopher"/>
              </a:defRPr>
            </a:lvl3pPr>
            <a:lvl4pPr lvl="3" rtl="0">
              <a:spcBef>
                <a:spcPts val="0"/>
              </a:spcBef>
              <a:spcAft>
                <a:spcPts val="0"/>
              </a:spcAft>
              <a:buSzPts val="2000"/>
              <a:buFont typeface="Philosopher"/>
              <a:buNone/>
              <a:defRPr sz="2000">
                <a:latin typeface="Philosopher"/>
                <a:ea typeface="Philosopher"/>
                <a:cs typeface="Philosopher"/>
                <a:sym typeface="Philosopher"/>
              </a:defRPr>
            </a:lvl4pPr>
            <a:lvl5pPr lvl="4" rtl="0">
              <a:spcBef>
                <a:spcPts val="0"/>
              </a:spcBef>
              <a:spcAft>
                <a:spcPts val="0"/>
              </a:spcAft>
              <a:buSzPts val="2000"/>
              <a:buFont typeface="Philosopher"/>
              <a:buNone/>
              <a:defRPr sz="2000">
                <a:latin typeface="Philosopher"/>
                <a:ea typeface="Philosopher"/>
                <a:cs typeface="Philosopher"/>
                <a:sym typeface="Philosopher"/>
              </a:defRPr>
            </a:lvl5pPr>
            <a:lvl6pPr lvl="5" rtl="0">
              <a:spcBef>
                <a:spcPts val="0"/>
              </a:spcBef>
              <a:spcAft>
                <a:spcPts val="0"/>
              </a:spcAft>
              <a:buSzPts val="2000"/>
              <a:buFont typeface="Philosopher"/>
              <a:buNone/>
              <a:defRPr sz="2000">
                <a:latin typeface="Philosopher"/>
                <a:ea typeface="Philosopher"/>
                <a:cs typeface="Philosopher"/>
                <a:sym typeface="Philosopher"/>
              </a:defRPr>
            </a:lvl6pPr>
            <a:lvl7pPr lvl="6" rtl="0">
              <a:spcBef>
                <a:spcPts val="0"/>
              </a:spcBef>
              <a:spcAft>
                <a:spcPts val="0"/>
              </a:spcAft>
              <a:buSzPts val="2000"/>
              <a:buFont typeface="Philosopher"/>
              <a:buNone/>
              <a:defRPr sz="2000">
                <a:latin typeface="Philosopher"/>
                <a:ea typeface="Philosopher"/>
                <a:cs typeface="Philosopher"/>
                <a:sym typeface="Philosopher"/>
              </a:defRPr>
            </a:lvl7pPr>
            <a:lvl8pPr lvl="7" rtl="0">
              <a:spcBef>
                <a:spcPts val="0"/>
              </a:spcBef>
              <a:spcAft>
                <a:spcPts val="0"/>
              </a:spcAft>
              <a:buSzPts val="2000"/>
              <a:buFont typeface="Philosopher"/>
              <a:buNone/>
              <a:defRPr sz="2000">
                <a:latin typeface="Philosopher"/>
                <a:ea typeface="Philosopher"/>
                <a:cs typeface="Philosopher"/>
                <a:sym typeface="Philosopher"/>
              </a:defRPr>
            </a:lvl8pPr>
            <a:lvl9pPr lvl="8" rtl="0">
              <a:spcBef>
                <a:spcPts val="0"/>
              </a:spcBef>
              <a:spcAft>
                <a:spcPts val="0"/>
              </a:spcAft>
              <a:buSzPts val="2000"/>
              <a:buFont typeface="Philosopher"/>
              <a:buNone/>
              <a:defRPr sz="2000">
                <a:latin typeface="Philosopher"/>
                <a:ea typeface="Philosopher"/>
                <a:cs typeface="Philosopher"/>
                <a:sym typeface="Philosopher"/>
              </a:defRPr>
            </a:lvl9pPr>
          </a:lstStyle>
          <a:p>
            <a:endParaRPr/>
          </a:p>
        </p:txBody>
      </p:sp>
      <p:sp>
        <p:nvSpPr>
          <p:cNvPr id="66" name="Google Shape;66;p13"/>
          <p:cNvSpPr txBox="1">
            <a:spLocks noGrp="1"/>
          </p:cNvSpPr>
          <p:nvPr>
            <p:ph type="subTitle" idx="15"/>
          </p:nvPr>
        </p:nvSpPr>
        <p:spPr>
          <a:xfrm>
            <a:off x="720000" y="1835050"/>
            <a:ext cx="2127600" cy="478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Philosopher"/>
              <a:buNone/>
              <a:defRPr sz="1400">
                <a:solidFill>
                  <a:srgbClr val="000000"/>
                </a:solidFill>
                <a:latin typeface="Dosis"/>
                <a:ea typeface="Dosis"/>
                <a:cs typeface="Dosis"/>
                <a:sym typeface="Dosis"/>
              </a:defRPr>
            </a:lvl1pPr>
            <a:lvl2pPr lvl="1"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2pPr>
            <a:lvl3pPr lvl="2"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3pPr>
            <a:lvl4pPr lvl="3"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4pPr>
            <a:lvl5pPr lvl="4"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5pPr>
            <a:lvl6pPr lvl="5"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6pPr>
            <a:lvl7pPr lvl="6"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7pPr>
            <a:lvl8pPr lvl="7"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8pPr>
            <a:lvl9pPr lvl="8" rtl="0">
              <a:spcBef>
                <a:spcPts val="0"/>
              </a:spcBef>
              <a:spcAft>
                <a:spcPts val="0"/>
              </a:spcAft>
              <a:buClr>
                <a:schemeClr val="dk1"/>
              </a:buClr>
              <a:buSzPts val="1400"/>
              <a:buFont typeface="Philosopher"/>
              <a:buNone/>
              <a:defRPr>
                <a:solidFill>
                  <a:schemeClr val="dk1"/>
                </a:solidFill>
                <a:latin typeface="Philosopher"/>
                <a:ea typeface="Philosopher"/>
                <a:cs typeface="Philosopher"/>
                <a:sym typeface="Philosophe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2_2">
    <p:spTree>
      <p:nvGrpSpPr>
        <p:cNvPr id="1" name="Shape 93"/>
        <p:cNvGrpSpPr/>
        <p:nvPr/>
      </p:nvGrpSpPr>
      <p:grpSpPr>
        <a:xfrm>
          <a:off x="0" y="0"/>
          <a:ext cx="0" cy="0"/>
          <a:chOff x="0" y="0"/>
          <a:chExt cx="0" cy="0"/>
        </a:xfrm>
      </p:grpSpPr>
      <p:pic>
        <p:nvPicPr>
          <p:cNvPr id="94" name="Google Shape;94;p18"/>
          <p:cNvPicPr preferRelativeResize="0"/>
          <p:nvPr/>
        </p:nvPicPr>
        <p:blipFill rotWithShape="1">
          <a:blip r:embed="rId2">
            <a:alphaModFix amt="11000"/>
          </a:blip>
          <a:srcRect/>
          <a:stretch/>
        </p:blipFill>
        <p:spPr>
          <a:xfrm>
            <a:off x="715" y="0"/>
            <a:ext cx="9142571" cy="5143500"/>
          </a:xfrm>
          <a:prstGeom prst="rect">
            <a:avLst/>
          </a:prstGeom>
          <a:noFill/>
          <a:ln>
            <a:noFill/>
          </a:ln>
        </p:spPr>
      </p:pic>
      <p:sp>
        <p:nvSpPr>
          <p:cNvPr id="95" name="Google Shape;95;p18"/>
          <p:cNvSpPr txBox="1">
            <a:spLocks noGrp="1"/>
          </p:cNvSpPr>
          <p:nvPr>
            <p:ph type="subTitle" idx="1"/>
          </p:nvPr>
        </p:nvSpPr>
        <p:spPr>
          <a:xfrm>
            <a:off x="1069500" y="3691450"/>
            <a:ext cx="1830300" cy="56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osis"/>
              <a:buNone/>
              <a:defRPr sz="1400">
                <a:solidFill>
                  <a:schemeClr val="dk1"/>
                </a:solidFill>
                <a:latin typeface="Dosis"/>
                <a:ea typeface="Dosis"/>
                <a:cs typeface="Dosis"/>
                <a:sym typeface="Dosis"/>
              </a:defRPr>
            </a:lvl1pPr>
            <a:lvl2pPr lvl="1"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2pPr>
            <a:lvl3pPr lvl="2"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3pPr>
            <a:lvl4pPr lvl="3"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4pPr>
            <a:lvl5pPr lvl="4"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5pPr>
            <a:lvl6pPr lvl="5"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6pPr>
            <a:lvl7pPr lvl="6"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7pPr>
            <a:lvl8pPr lvl="7"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8pPr>
            <a:lvl9pPr lvl="8"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9pPr>
          </a:lstStyle>
          <a:p>
            <a:endParaRPr/>
          </a:p>
        </p:txBody>
      </p:sp>
      <p:sp>
        <p:nvSpPr>
          <p:cNvPr id="96" name="Google Shape;96;p18"/>
          <p:cNvSpPr txBox="1">
            <a:spLocks noGrp="1"/>
          </p:cNvSpPr>
          <p:nvPr>
            <p:ph type="subTitle" idx="2"/>
          </p:nvPr>
        </p:nvSpPr>
        <p:spPr>
          <a:xfrm>
            <a:off x="3656814" y="3691450"/>
            <a:ext cx="1830300" cy="56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osis"/>
              <a:buNone/>
              <a:defRPr sz="1400">
                <a:solidFill>
                  <a:schemeClr val="dk1"/>
                </a:solidFill>
                <a:latin typeface="Dosis"/>
                <a:ea typeface="Dosis"/>
                <a:cs typeface="Dosis"/>
                <a:sym typeface="Dosis"/>
              </a:defRPr>
            </a:lvl1pPr>
            <a:lvl2pPr lvl="1"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2pPr>
            <a:lvl3pPr lvl="2"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3pPr>
            <a:lvl4pPr lvl="3"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4pPr>
            <a:lvl5pPr lvl="4"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5pPr>
            <a:lvl6pPr lvl="5"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6pPr>
            <a:lvl7pPr lvl="6"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7pPr>
            <a:lvl8pPr lvl="7"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8pPr>
            <a:lvl9pPr lvl="8"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9pPr>
          </a:lstStyle>
          <a:p>
            <a:endParaRPr/>
          </a:p>
        </p:txBody>
      </p:sp>
      <p:sp>
        <p:nvSpPr>
          <p:cNvPr id="97" name="Google Shape;97;p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Philosopher"/>
                <a:ea typeface="Philosopher"/>
                <a:cs typeface="Philosopher"/>
                <a:sym typeface="Philosop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p18"/>
          <p:cNvSpPr txBox="1">
            <a:spLocks noGrp="1"/>
          </p:cNvSpPr>
          <p:nvPr>
            <p:ph type="title" idx="3"/>
          </p:nvPr>
        </p:nvSpPr>
        <p:spPr>
          <a:xfrm>
            <a:off x="1069500" y="3339550"/>
            <a:ext cx="1830300" cy="3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atin typeface="Philosopher"/>
                <a:ea typeface="Philosopher"/>
                <a:cs typeface="Philosopher"/>
                <a:sym typeface="Philosop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18"/>
          <p:cNvSpPr txBox="1">
            <a:spLocks noGrp="1"/>
          </p:cNvSpPr>
          <p:nvPr>
            <p:ph type="title" idx="4"/>
          </p:nvPr>
        </p:nvSpPr>
        <p:spPr>
          <a:xfrm>
            <a:off x="3656812" y="3339550"/>
            <a:ext cx="1830300" cy="3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atin typeface="Philosopher"/>
                <a:ea typeface="Philosopher"/>
                <a:cs typeface="Philosopher"/>
                <a:sym typeface="Philosop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8"/>
          <p:cNvSpPr txBox="1">
            <a:spLocks noGrp="1"/>
          </p:cNvSpPr>
          <p:nvPr>
            <p:ph type="subTitle" idx="5"/>
          </p:nvPr>
        </p:nvSpPr>
        <p:spPr>
          <a:xfrm>
            <a:off x="6244102" y="3691450"/>
            <a:ext cx="1830300" cy="56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Font typeface="Dosis"/>
              <a:buNone/>
              <a:defRPr sz="1400">
                <a:solidFill>
                  <a:schemeClr val="dk1"/>
                </a:solidFill>
                <a:latin typeface="Dosis"/>
                <a:ea typeface="Dosis"/>
                <a:cs typeface="Dosis"/>
                <a:sym typeface="Dosis"/>
              </a:defRPr>
            </a:lvl1pPr>
            <a:lvl2pPr lvl="1"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2pPr>
            <a:lvl3pPr lvl="2"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3pPr>
            <a:lvl4pPr lvl="3"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4pPr>
            <a:lvl5pPr lvl="4"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5pPr>
            <a:lvl6pPr lvl="5"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6pPr>
            <a:lvl7pPr lvl="6"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7pPr>
            <a:lvl8pPr lvl="7"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8pPr>
            <a:lvl9pPr lvl="8" algn="ctr" rtl="0">
              <a:lnSpc>
                <a:spcPct val="100000"/>
              </a:lnSpc>
              <a:spcBef>
                <a:spcPts val="0"/>
              </a:spcBef>
              <a:spcAft>
                <a:spcPts val="0"/>
              </a:spcAft>
              <a:buClr>
                <a:schemeClr val="dk1"/>
              </a:buClr>
              <a:buSzPts val="1400"/>
              <a:buFont typeface="Dosis"/>
              <a:buNone/>
              <a:defRPr>
                <a:solidFill>
                  <a:schemeClr val="dk1"/>
                </a:solidFill>
                <a:latin typeface="Dosis"/>
                <a:ea typeface="Dosis"/>
                <a:cs typeface="Dosis"/>
                <a:sym typeface="Dosis"/>
              </a:defRPr>
            </a:lvl9pPr>
          </a:lstStyle>
          <a:p>
            <a:endParaRPr/>
          </a:p>
        </p:txBody>
      </p:sp>
      <p:sp>
        <p:nvSpPr>
          <p:cNvPr id="101" name="Google Shape;101;p18"/>
          <p:cNvSpPr txBox="1">
            <a:spLocks noGrp="1"/>
          </p:cNvSpPr>
          <p:nvPr>
            <p:ph type="title" idx="6"/>
          </p:nvPr>
        </p:nvSpPr>
        <p:spPr>
          <a:xfrm>
            <a:off x="6244099" y="3339550"/>
            <a:ext cx="1830300" cy="3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atin typeface="Philosopher"/>
                <a:ea typeface="Philosopher"/>
                <a:cs typeface="Philosopher"/>
                <a:sym typeface="Philosopher"/>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57"/>
        <p:cNvGrpSpPr/>
        <p:nvPr/>
      </p:nvGrpSpPr>
      <p:grpSpPr>
        <a:xfrm>
          <a:off x="0" y="0"/>
          <a:ext cx="0" cy="0"/>
          <a:chOff x="0" y="0"/>
          <a:chExt cx="0" cy="0"/>
        </a:xfrm>
      </p:grpSpPr>
      <p:pic>
        <p:nvPicPr>
          <p:cNvPr id="158" name="Google Shape;158;p27"/>
          <p:cNvPicPr preferRelativeResize="0"/>
          <p:nvPr/>
        </p:nvPicPr>
        <p:blipFill rotWithShape="1">
          <a:blip r:embed="rId2">
            <a:alphaModFix amt="11000"/>
          </a:blip>
          <a:srcRect/>
          <a:stretch/>
        </p:blipFill>
        <p:spPr>
          <a:xfrm>
            <a:off x="715" y="0"/>
            <a:ext cx="9142571" cy="5143500"/>
          </a:xfrm>
          <a:prstGeom prst="rect">
            <a:avLst/>
          </a:prstGeom>
          <a:noFill/>
          <a:ln>
            <a:noFill/>
          </a:ln>
        </p:spPr>
      </p:pic>
      <p:sp>
        <p:nvSpPr>
          <p:cNvPr id="159" name="Google Shape;159;p27"/>
          <p:cNvSpPr/>
          <p:nvPr/>
        </p:nvSpPr>
        <p:spPr>
          <a:xfrm flipH="1">
            <a:off x="8983674"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txBox="1"/>
          <p:nvPr/>
        </p:nvSpPr>
        <p:spPr>
          <a:xfrm rot="-5400000">
            <a:off x="401914" y="440550"/>
            <a:ext cx="416100" cy="205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Philosopher"/>
                <a:ea typeface="Philosopher"/>
                <a:cs typeface="Philosopher"/>
                <a:sym typeface="Philosopher"/>
              </a:rPr>
              <a:t>2022</a:t>
            </a:r>
            <a:endParaRPr sz="1100">
              <a:solidFill>
                <a:schemeClr val="dk1"/>
              </a:solidFill>
              <a:latin typeface="Philosopher"/>
              <a:ea typeface="Philosopher"/>
              <a:cs typeface="Philosopher"/>
              <a:sym typeface="Philosopher"/>
            </a:endParaRPr>
          </a:p>
        </p:txBody>
      </p:sp>
      <p:sp>
        <p:nvSpPr>
          <p:cNvPr id="161" name="Google Shape;161;p27"/>
          <p:cNvSpPr txBox="1"/>
          <p:nvPr/>
        </p:nvSpPr>
        <p:spPr>
          <a:xfrm rot="-5400000">
            <a:off x="-236936" y="2469150"/>
            <a:ext cx="1693800" cy="205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Philosopher"/>
                <a:ea typeface="Philosopher"/>
                <a:cs typeface="Philosopher"/>
                <a:sym typeface="Philosopher"/>
              </a:rPr>
              <a:t>HOTEL MANAGEMENT</a:t>
            </a:r>
            <a:endParaRPr sz="1100">
              <a:solidFill>
                <a:schemeClr val="dk1"/>
              </a:solidFill>
              <a:latin typeface="Philosopher"/>
              <a:ea typeface="Philosopher"/>
              <a:cs typeface="Philosopher"/>
              <a:sym typeface="Philosopher"/>
            </a:endParaRPr>
          </a:p>
        </p:txBody>
      </p:sp>
      <p:sp>
        <p:nvSpPr>
          <p:cNvPr id="162" name="Google Shape;162;p27"/>
          <p:cNvSpPr txBox="1"/>
          <p:nvPr/>
        </p:nvSpPr>
        <p:spPr>
          <a:xfrm rot="-5400000">
            <a:off x="131164" y="4227000"/>
            <a:ext cx="957600" cy="205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100">
                <a:solidFill>
                  <a:schemeClr val="dk1"/>
                </a:solidFill>
                <a:latin typeface="Philosopher"/>
                <a:ea typeface="Philosopher"/>
                <a:cs typeface="Philosopher"/>
                <a:sym typeface="Philosopher"/>
              </a:rPr>
              <a:t>BUSINESS</a:t>
            </a:r>
            <a:endParaRPr sz="1100">
              <a:solidFill>
                <a:schemeClr val="dk1"/>
              </a:solidFill>
              <a:latin typeface="Philosopher"/>
              <a:ea typeface="Philosopher"/>
              <a:cs typeface="Philosopher"/>
              <a:sym typeface="Philosopher"/>
            </a:endParaRPr>
          </a:p>
        </p:txBody>
      </p:sp>
      <p:sp>
        <p:nvSpPr>
          <p:cNvPr id="163" name="Google Shape;163;p27"/>
          <p:cNvSpPr/>
          <p:nvPr/>
        </p:nvSpPr>
        <p:spPr>
          <a:xfrm>
            <a:off x="440701" y="285625"/>
            <a:ext cx="338518" cy="551200"/>
          </a:xfrm>
          <a:custGeom>
            <a:avLst/>
            <a:gdLst/>
            <a:ahLst/>
            <a:cxnLst/>
            <a:rect l="l" t="t" r="r" b="b"/>
            <a:pathLst>
              <a:path w="16719" h="22048" extrusionOk="0">
                <a:moveTo>
                  <a:pt x="3557" y="15351"/>
                </a:moveTo>
                <a:cubicBezTo>
                  <a:pt x="3557" y="19007"/>
                  <a:pt x="10189" y="23882"/>
                  <a:pt x="12774" y="21297"/>
                </a:cubicBezTo>
                <a:cubicBezTo>
                  <a:pt x="17331" y="16740"/>
                  <a:pt x="18399" y="6000"/>
                  <a:pt x="13369" y="1972"/>
                </a:cubicBezTo>
                <a:cubicBezTo>
                  <a:pt x="10271" y="-509"/>
                  <a:pt x="3251" y="-984"/>
                  <a:pt x="1476" y="2566"/>
                </a:cubicBezTo>
                <a:cubicBezTo>
                  <a:pt x="-299" y="6116"/>
                  <a:pt x="-376" y="10694"/>
                  <a:pt x="882" y="14459"/>
                </a:cubicBezTo>
              </a:path>
            </a:pathLst>
          </a:custGeom>
          <a:noFill/>
          <a:ln w="9525" cap="rnd" cmpd="sng">
            <a:solidFill>
              <a:srgbClr val="000000"/>
            </a:solidFill>
            <a:prstDash val="solid"/>
            <a:round/>
            <a:headEnd type="none" w="med" len="med"/>
            <a:tailEnd type="none" w="med" len="med"/>
          </a:ln>
        </p:spPr>
      </p:sp>
      <p:sp>
        <p:nvSpPr>
          <p:cNvPr id="164" name="Google Shape;164;p27"/>
          <p:cNvSpPr/>
          <p:nvPr/>
        </p:nvSpPr>
        <p:spPr>
          <a:xfrm rot="-5400000">
            <a:off x="75082" y="2561843"/>
            <a:ext cx="1428039" cy="19774"/>
          </a:xfrm>
          <a:custGeom>
            <a:avLst/>
            <a:gdLst/>
            <a:ahLst/>
            <a:cxnLst/>
            <a:rect l="l" t="t" r="r" b="b"/>
            <a:pathLst>
              <a:path w="41921" h="2087" extrusionOk="0">
                <a:moveTo>
                  <a:pt x="0" y="2087"/>
                </a:moveTo>
                <a:cubicBezTo>
                  <a:pt x="7367" y="-19"/>
                  <a:pt x="15231" y="6"/>
                  <a:pt x="22893" y="6"/>
                </a:cubicBezTo>
                <a:cubicBezTo>
                  <a:pt x="23692" y="6"/>
                  <a:pt x="21272" y="50"/>
                  <a:pt x="20514" y="303"/>
                </a:cubicBezTo>
                <a:cubicBezTo>
                  <a:pt x="18613" y="937"/>
                  <a:pt x="16540" y="836"/>
                  <a:pt x="14568" y="1195"/>
                </a:cubicBezTo>
                <a:cubicBezTo>
                  <a:pt x="13382" y="1411"/>
                  <a:pt x="9794" y="1790"/>
                  <a:pt x="11000" y="1790"/>
                </a:cubicBezTo>
                <a:cubicBezTo>
                  <a:pt x="21307" y="1790"/>
                  <a:pt x="31614" y="1790"/>
                  <a:pt x="41921" y="1790"/>
                </a:cubicBezTo>
              </a:path>
            </a:pathLst>
          </a:custGeom>
          <a:noFill/>
          <a:ln w="9525" cap="flat" cmpd="sng">
            <a:solidFill>
              <a:srgbClr val="000000"/>
            </a:solidFill>
            <a:prstDash val="solid"/>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165"/>
        <p:cNvGrpSpPr/>
        <p:nvPr/>
      </p:nvGrpSpPr>
      <p:grpSpPr>
        <a:xfrm>
          <a:off x="0" y="0"/>
          <a:ext cx="0" cy="0"/>
          <a:chOff x="0" y="0"/>
          <a:chExt cx="0" cy="0"/>
        </a:xfrm>
      </p:grpSpPr>
      <p:pic>
        <p:nvPicPr>
          <p:cNvPr id="166" name="Google Shape;166;p28"/>
          <p:cNvPicPr preferRelativeResize="0"/>
          <p:nvPr/>
        </p:nvPicPr>
        <p:blipFill rotWithShape="1">
          <a:blip r:embed="rId2">
            <a:alphaModFix amt="11000"/>
          </a:blip>
          <a:srcRect/>
          <a:stretch/>
        </p:blipFill>
        <p:spPr>
          <a:xfrm>
            <a:off x="715" y="0"/>
            <a:ext cx="9142571" cy="5143500"/>
          </a:xfrm>
          <a:prstGeom prst="rect">
            <a:avLst/>
          </a:prstGeom>
          <a:noFill/>
          <a:ln>
            <a:noFill/>
          </a:ln>
        </p:spPr>
      </p:pic>
      <p:sp>
        <p:nvSpPr>
          <p:cNvPr id="167" name="Google Shape;167;p28"/>
          <p:cNvSpPr txBox="1"/>
          <p:nvPr/>
        </p:nvSpPr>
        <p:spPr>
          <a:xfrm rot="-5400000">
            <a:off x="8318550" y="440550"/>
            <a:ext cx="416100" cy="205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Philosopher"/>
                <a:ea typeface="Philosopher"/>
                <a:cs typeface="Philosopher"/>
                <a:sym typeface="Philosopher"/>
              </a:rPr>
              <a:t>2022</a:t>
            </a:r>
            <a:endParaRPr sz="1100">
              <a:solidFill>
                <a:schemeClr val="dk1"/>
              </a:solidFill>
              <a:latin typeface="Philosopher"/>
              <a:ea typeface="Philosopher"/>
              <a:cs typeface="Philosopher"/>
              <a:sym typeface="Philosopher"/>
            </a:endParaRPr>
          </a:p>
        </p:txBody>
      </p:sp>
      <p:sp>
        <p:nvSpPr>
          <p:cNvPr id="168" name="Google Shape;168;p28"/>
          <p:cNvSpPr txBox="1"/>
          <p:nvPr/>
        </p:nvSpPr>
        <p:spPr>
          <a:xfrm rot="-5400000">
            <a:off x="7679700" y="2469150"/>
            <a:ext cx="1693800" cy="205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solidFill>
                  <a:schemeClr val="dk1"/>
                </a:solidFill>
                <a:latin typeface="Philosopher"/>
                <a:ea typeface="Philosopher"/>
                <a:cs typeface="Philosopher"/>
                <a:sym typeface="Philosopher"/>
              </a:rPr>
              <a:t>HOTEL MANAGEMENT</a:t>
            </a:r>
            <a:endParaRPr sz="1100">
              <a:solidFill>
                <a:schemeClr val="dk1"/>
              </a:solidFill>
              <a:latin typeface="Philosopher"/>
              <a:ea typeface="Philosopher"/>
              <a:cs typeface="Philosopher"/>
              <a:sym typeface="Philosopher"/>
            </a:endParaRPr>
          </a:p>
        </p:txBody>
      </p:sp>
      <p:sp>
        <p:nvSpPr>
          <p:cNvPr id="169" name="Google Shape;169;p28"/>
          <p:cNvSpPr txBox="1"/>
          <p:nvPr/>
        </p:nvSpPr>
        <p:spPr>
          <a:xfrm rot="-5400000">
            <a:off x="8047800" y="4227000"/>
            <a:ext cx="957600" cy="205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100">
                <a:solidFill>
                  <a:schemeClr val="dk1"/>
                </a:solidFill>
                <a:latin typeface="Philosopher"/>
                <a:ea typeface="Philosopher"/>
                <a:cs typeface="Philosopher"/>
                <a:sym typeface="Philosopher"/>
              </a:rPr>
              <a:t>BUSINESS</a:t>
            </a:r>
            <a:endParaRPr sz="1100">
              <a:solidFill>
                <a:schemeClr val="dk1"/>
              </a:solidFill>
              <a:latin typeface="Philosopher"/>
              <a:ea typeface="Philosopher"/>
              <a:cs typeface="Philosopher"/>
              <a:sym typeface="Philosopher"/>
            </a:endParaRPr>
          </a:p>
        </p:txBody>
      </p:sp>
      <p:sp>
        <p:nvSpPr>
          <p:cNvPr id="170" name="Google Shape;170;p28"/>
          <p:cNvSpPr/>
          <p:nvPr/>
        </p:nvSpPr>
        <p:spPr>
          <a:xfrm>
            <a:off x="8357337" y="285625"/>
            <a:ext cx="338518" cy="551200"/>
          </a:xfrm>
          <a:custGeom>
            <a:avLst/>
            <a:gdLst/>
            <a:ahLst/>
            <a:cxnLst/>
            <a:rect l="l" t="t" r="r" b="b"/>
            <a:pathLst>
              <a:path w="16719" h="22048" extrusionOk="0">
                <a:moveTo>
                  <a:pt x="3557" y="15351"/>
                </a:moveTo>
                <a:cubicBezTo>
                  <a:pt x="3557" y="19007"/>
                  <a:pt x="10189" y="23882"/>
                  <a:pt x="12774" y="21297"/>
                </a:cubicBezTo>
                <a:cubicBezTo>
                  <a:pt x="17331" y="16740"/>
                  <a:pt x="18399" y="6000"/>
                  <a:pt x="13369" y="1972"/>
                </a:cubicBezTo>
                <a:cubicBezTo>
                  <a:pt x="10271" y="-509"/>
                  <a:pt x="3251" y="-984"/>
                  <a:pt x="1476" y="2566"/>
                </a:cubicBezTo>
                <a:cubicBezTo>
                  <a:pt x="-299" y="6116"/>
                  <a:pt x="-376" y="10694"/>
                  <a:pt x="882" y="14459"/>
                </a:cubicBezTo>
              </a:path>
            </a:pathLst>
          </a:custGeom>
          <a:noFill/>
          <a:ln w="9525" cap="rnd" cmpd="sng">
            <a:solidFill>
              <a:srgbClr val="000000"/>
            </a:solidFill>
            <a:prstDash val="solid"/>
            <a:round/>
            <a:headEnd type="none" w="med" len="med"/>
            <a:tailEnd type="none" w="med" len="med"/>
          </a:ln>
        </p:spPr>
      </p:sp>
      <p:sp>
        <p:nvSpPr>
          <p:cNvPr id="171" name="Google Shape;171;p28"/>
          <p:cNvSpPr/>
          <p:nvPr/>
        </p:nvSpPr>
        <p:spPr>
          <a:xfrm rot="-5400000">
            <a:off x="7991718" y="2561843"/>
            <a:ext cx="1428039" cy="19774"/>
          </a:xfrm>
          <a:custGeom>
            <a:avLst/>
            <a:gdLst/>
            <a:ahLst/>
            <a:cxnLst/>
            <a:rect l="l" t="t" r="r" b="b"/>
            <a:pathLst>
              <a:path w="41921" h="2087" extrusionOk="0">
                <a:moveTo>
                  <a:pt x="0" y="2087"/>
                </a:moveTo>
                <a:cubicBezTo>
                  <a:pt x="7367" y="-19"/>
                  <a:pt x="15231" y="6"/>
                  <a:pt x="22893" y="6"/>
                </a:cubicBezTo>
                <a:cubicBezTo>
                  <a:pt x="23692" y="6"/>
                  <a:pt x="21272" y="50"/>
                  <a:pt x="20514" y="303"/>
                </a:cubicBezTo>
                <a:cubicBezTo>
                  <a:pt x="18613" y="937"/>
                  <a:pt x="16540" y="836"/>
                  <a:pt x="14568" y="1195"/>
                </a:cubicBezTo>
                <a:cubicBezTo>
                  <a:pt x="13382" y="1411"/>
                  <a:pt x="9794" y="1790"/>
                  <a:pt x="11000" y="1790"/>
                </a:cubicBezTo>
                <a:cubicBezTo>
                  <a:pt x="21307" y="1790"/>
                  <a:pt x="31614" y="1790"/>
                  <a:pt x="41921" y="1790"/>
                </a:cubicBezTo>
              </a:path>
            </a:pathLst>
          </a:custGeom>
          <a:noFill/>
          <a:ln w="9525" cap="flat" cmpd="sng">
            <a:solidFill>
              <a:srgbClr val="000000"/>
            </a:solidFill>
            <a:prstDash val="solid"/>
            <a:round/>
            <a:headEnd type="none" w="med" len="med"/>
            <a:tailEnd type="none" w="med" len="med"/>
          </a:ln>
        </p:spPr>
      </p:sp>
      <p:sp>
        <p:nvSpPr>
          <p:cNvPr id="172" name="Google Shape;172;p28"/>
          <p:cNvSpPr/>
          <p:nvPr/>
        </p:nvSpPr>
        <p:spPr>
          <a:xfrm>
            <a:off x="-8" y="150"/>
            <a:ext cx="193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3000"/>
              <a:buFont typeface="Philosopher"/>
              <a:buNone/>
              <a:defRPr sz="3000">
                <a:solidFill>
                  <a:schemeClr val="dk1"/>
                </a:solidFill>
                <a:latin typeface="Philosopher"/>
                <a:ea typeface="Philosopher"/>
                <a:cs typeface="Philosopher"/>
                <a:sym typeface="Philosopher"/>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237097"/>
            <a:ext cx="7704000" cy="33663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1pPr>
            <a:lvl2pPr marL="914400" lvl="1"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2pPr>
            <a:lvl3pPr marL="1371600" lvl="2"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3pPr>
            <a:lvl4pPr marL="1828800" lvl="3"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4pPr>
            <a:lvl5pPr marL="2286000" lvl="4"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5pPr>
            <a:lvl6pPr marL="2743200" lvl="5"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6pPr>
            <a:lvl7pPr marL="3200400" lvl="6"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7pPr>
            <a:lvl8pPr marL="3657600" lvl="7"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8pPr>
            <a:lvl9pPr marL="4114800" lvl="8" indent="-317500">
              <a:lnSpc>
                <a:spcPct val="100000"/>
              </a:lnSpc>
              <a:spcBef>
                <a:spcPts val="0"/>
              </a:spcBef>
              <a:spcAft>
                <a:spcPts val="0"/>
              </a:spcAft>
              <a:buClr>
                <a:schemeClr val="dk1"/>
              </a:buClr>
              <a:buSzPts val="1400"/>
              <a:buFont typeface="Dosis"/>
              <a:buChar char="■"/>
              <a:defRPr>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8" r:id="rId5"/>
    <p:sldLayoutId id="2147483659" r:id="rId6"/>
    <p:sldLayoutId id="2147483664" r:id="rId7"/>
    <p:sldLayoutId id="2147483673" r:id="rId8"/>
    <p:sldLayoutId id="2147483674"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chart" Target="../charts/chart2.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ctrTitle"/>
          </p:nvPr>
        </p:nvSpPr>
        <p:spPr>
          <a:xfrm>
            <a:off x="4210020" y="4026375"/>
            <a:ext cx="2102290" cy="383393"/>
          </a:xfrm>
          <a:prstGeom prst="rect">
            <a:avLst/>
          </a:prstGeom>
        </p:spPr>
        <p:txBody>
          <a:bodyPr spcFirstLastPara="1" wrap="square" lIns="54000" tIns="91425" rIns="54000" bIns="91425" anchor="ctr" anchorCtr="0">
            <a:noAutofit/>
          </a:bodyPr>
          <a:lstStyle/>
          <a:p>
            <a:pPr marL="0" lvl="0" indent="0" algn="l" rtl="0">
              <a:spcBef>
                <a:spcPts val="0"/>
              </a:spcBef>
              <a:spcAft>
                <a:spcPts val="0"/>
              </a:spcAft>
              <a:buNone/>
            </a:pPr>
            <a:r>
              <a:rPr lang="en-IN" dirty="0"/>
              <a:t> </a:t>
            </a:r>
            <a:endParaRPr dirty="0"/>
          </a:p>
        </p:txBody>
      </p:sp>
      <p:sp>
        <p:nvSpPr>
          <p:cNvPr id="204" name="Google Shape;204;p32"/>
          <p:cNvSpPr/>
          <p:nvPr/>
        </p:nvSpPr>
        <p:spPr>
          <a:xfrm>
            <a:off x="8940004" y="0"/>
            <a:ext cx="193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F90DBD4A-81E9-4A3A-6AA7-1AAC32584F01}"/>
              </a:ext>
            </a:extLst>
          </p:cNvPr>
          <p:cNvPicPr>
            <a:picLocks noChangeAspect="1"/>
          </p:cNvPicPr>
          <p:nvPr/>
        </p:nvPicPr>
        <p:blipFill>
          <a:blip r:embed="rId3"/>
          <a:stretch>
            <a:fillRect/>
          </a:stretch>
        </p:blipFill>
        <p:spPr>
          <a:xfrm>
            <a:off x="4568029" y="0"/>
            <a:ext cx="4371975" cy="5143500"/>
          </a:xfrm>
          <a:prstGeom prst="rect">
            <a:avLst/>
          </a:prstGeom>
        </p:spPr>
      </p:pic>
      <p:pic>
        <p:nvPicPr>
          <p:cNvPr id="15" name="Picture 14">
            <a:extLst>
              <a:ext uri="{FF2B5EF4-FFF2-40B4-BE49-F238E27FC236}">
                <a16:creationId xmlns:a16="http://schemas.microsoft.com/office/drawing/2014/main" id="{99BE002E-CB8E-D578-47E8-FCB82B22652F}"/>
              </a:ext>
            </a:extLst>
          </p:cNvPr>
          <p:cNvPicPr>
            <a:picLocks noChangeAspect="1"/>
          </p:cNvPicPr>
          <p:nvPr/>
        </p:nvPicPr>
        <p:blipFill>
          <a:blip r:embed="rId4"/>
          <a:stretch>
            <a:fillRect/>
          </a:stretch>
        </p:blipFill>
        <p:spPr>
          <a:xfrm>
            <a:off x="0" y="889666"/>
            <a:ext cx="4703595" cy="3136709"/>
          </a:xfrm>
          <a:prstGeom prst="rect">
            <a:avLst/>
          </a:prstGeom>
        </p:spPr>
      </p:pic>
      <p:pic>
        <p:nvPicPr>
          <p:cNvPr id="18" name="Picture 17">
            <a:extLst>
              <a:ext uri="{FF2B5EF4-FFF2-40B4-BE49-F238E27FC236}">
                <a16:creationId xmlns:a16="http://schemas.microsoft.com/office/drawing/2014/main" id="{1CAB7909-774A-3117-8878-F91B983FF0EF}"/>
              </a:ext>
            </a:extLst>
          </p:cNvPr>
          <p:cNvPicPr>
            <a:picLocks noChangeAspect="1"/>
          </p:cNvPicPr>
          <p:nvPr/>
        </p:nvPicPr>
        <p:blipFill>
          <a:blip r:embed="rId5"/>
          <a:stretch>
            <a:fillRect/>
          </a:stretch>
        </p:blipFill>
        <p:spPr>
          <a:xfrm>
            <a:off x="0" y="50685"/>
            <a:ext cx="685769" cy="5779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1232490" y="1864484"/>
            <a:ext cx="6316470" cy="11149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00" dirty="0"/>
              <a:t>RECOMMENDATIONS</a:t>
            </a:r>
            <a:endParaRPr sz="4800" dirty="0"/>
          </a:p>
        </p:txBody>
      </p:sp>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Tree>
    <p:extLst>
      <p:ext uri="{BB962C8B-B14F-4D97-AF65-F5344CB8AC3E}">
        <p14:creationId xmlns:p14="http://schemas.microsoft.com/office/powerpoint/2010/main" val="1322916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818465" y="339667"/>
            <a:ext cx="4571999"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00" dirty="0">
                <a:solidFill>
                  <a:schemeClr val="accent2">
                    <a:lumMod val="50000"/>
                  </a:schemeClr>
                </a:solidFill>
              </a:rPr>
              <a:t>REDESIGN</a:t>
            </a:r>
            <a:r>
              <a:rPr lang="en" sz="2400" dirty="0">
                <a:solidFill>
                  <a:schemeClr val="accent2"/>
                </a:solidFill>
              </a:rPr>
              <a:t> </a:t>
            </a:r>
            <a:endParaRPr sz="2400" dirty="0">
              <a:solidFill>
                <a:schemeClr val="accent2"/>
              </a:solidFill>
            </a:endParaRPr>
          </a:p>
        </p:txBody>
      </p:sp>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63736"/>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
        <p:nvSpPr>
          <p:cNvPr id="4" name="TextBox 3">
            <a:extLst>
              <a:ext uri="{FF2B5EF4-FFF2-40B4-BE49-F238E27FC236}">
                <a16:creationId xmlns:a16="http://schemas.microsoft.com/office/drawing/2014/main" id="{46F80FD0-4172-F1E5-442A-E9353A22FEF8}"/>
              </a:ext>
            </a:extLst>
          </p:cNvPr>
          <p:cNvSpPr txBox="1"/>
          <p:nvPr/>
        </p:nvSpPr>
        <p:spPr>
          <a:xfrm>
            <a:off x="463802" y="1113840"/>
            <a:ext cx="4572000" cy="3970318"/>
          </a:xfrm>
          <a:prstGeom prst="rect">
            <a:avLst/>
          </a:prstGeom>
          <a:noFill/>
        </p:spPr>
        <p:txBody>
          <a:bodyPr wrap="square">
            <a:spAutoFit/>
          </a:bodyPr>
          <a:lstStyle/>
          <a:p>
            <a:r>
              <a:rPr lang="en-US" dirty="0">
                <a:latin typeface="Dosis" pitchFamily="2" charset="0"/>
              </a:rPr>
              <a:t>Redesign home page of app to increase customer engagement and time since traffic is more in mobile app .</a:t>
            </a:r>
          </a:p>
          <a:p>
            <a:r>
              <a:rPr lang="en-US" dirty="0">
                <a:latin typeface="Dosis" pitchFamily="2" charset="0"/>
              </a:rPr>
              <a:t> </a:t>
            </a:r>
          </a:p>
          <a:p>
            <a:pPr marL="285750" indent="-285750">
              <a:buFont typeface="Wingdings" panose="05000000000000000000" pitchFamily="2" charset="2"/>
              <a:buChar char="v"/>
            </a:pPr>
            <a:r>
              <a:rPr lang="en-US" dirty="0">
                <a:latin typeface="Dosis" pitchFamily="2" charset="0"/>
              </a:rPr>
              <a:t>Add </a:t>
            </a:r>
            <a:r>
              <a:rPr lang="en-US" dirty="0">
                <a:solidFill>
                  <a:schemeClr val="accent2"/>
                </a:solidFill>
                <a:latin typeface="Dosis" pitchFamily="2" charset="0"/>
              </a:rPr>
              <a:t>language</a:t>
            </a:r>
            <a:r>
              <a:rPr lang="en-US" dirty="0">
                <a:latin typeface="Dosis" pitchFamily="2" charset="0"/>
              </a:rPr>
              <a:t> feature . </a:t>
            </a:r>
          </a:p>
          <a:p>
            <a:pPr marL="285750" indent="-285750">
              <a:buFont typeface="Wingdings" panose="05000000000000000000" pitchFamily="2" charset="2"/>
              <a:buChar char="v"/>
            </a:pPr>
            <a:r>
              <a:rPr lang="en-US" dirty="0">
                <a:latin typeface="Dosis" pitchFamily="2" charset="0"/>
              </a:rPr>
              <a:t>Add </a:t>
            </a:r>
            <a:r>
              <a:rPr lang="en-US" dirty="0">
                <a:solidFill>
                  <a:schemeClr val="accent2"/>
                </a:solidFill>
                <a:latin typeface="Dosis" pitchFamily="2" charset="0"/>
              </a:rPr>
              <a:t>videos of hotel infrastructure </a:t>
            </a:r>
            <a:r>
              <a:rPr lang="en-US" dirty="0">
                <a:latin typeface="Dosis" pitchFamily="2" charset="0"/>
              </a:rPr>
              <a:t>which increases interest &amp; </a:t>
            </a:r>
            <a:r>
              <a:rPr lang="en-US" dirty="0">
                <a:solidFill>
                  <a:schemeClr val="accent2"/>
                </a:solidFill>
                <a:latin typeface="Dosis" pitchFamily="2" charset="0"/>
              </a:rPr>
              <a:t>time spent by customer </a:t>
            </a:r>
            <a:r>
              <a:rPr lang="en-US" dirty="0">
                <a:latin typeface="Dosis" pitchFamily="2" charset="0"/>
              </a:rPr>
              <a:t>also reduces the bounce rate according to the study of video hosting company </a:t>
            </a:r>
            <a:r>
              <a:rPr lang="en-US" dirty="0" err="1">
                <a:latin typeface="Dosis" pitchFamily="2" charset="0"/>
              </a:rPr>
              <a:t>Wistia</a:t>
            </a:r>
            <a:r>
              <a:rPr lang="en-US" dirty="0">
                <a:latin typeface="Dosis" pitchFamily="2" charset="0"/>
              </a:rPr>
              <a:t> .</a:t>
            </a:r>
          </a:p>
          <a:p>
            <a:pPr marL="285750" indent="-285750">
              <a:buFont typeface="Wingdings" panose="05000000000000000000" pitchFamily="2" charset="2"/>
              <a:buChar char="v"/>
            </a:pPr>
            <a:r>
              <a:rPr lang="en-US" dirty="0">
                <a:latin typeface="Dosis" pitchFamily="2" charset="0"/>
              </a:rPr>
              <a:t>Add </a:t>
            </a:r>
            <a:r>
              <a:rPr lang="en-US" dirty="0">
                <a:solidFill>
                  <a:schemeClr val="accent2"/>
                </a:solidFill>
                <a:latin typeface="Dosis" pitchFamily="2" charset="0"/>
              </a:rPr>
              <a:t>bucket brigade phrases </a:t>
            </a:r>
            <a:r>
              <a:rPr lang="en-US" dirty="0">
                <a:latin typeface="Dosis" pitchFamily="2" charset="0"/>
              </a:rPr>
              <a:t>in the content area to catch customer’s attention . </a:t>
            </a:r>
          </a:p>
          <a:p>
            <a:pPr marL="285750" indent="-285750">
              <a:buFont typeface="Wingdings" panose="05000000000000000000" pitchFamily="2" charset="2"/>
              <a:buChar char="v"/>
            </a:pPr>
            <a:r>
              <a:rPr lang="en-US" dirty="0">
                <a:latin typeface="Dosis" pitchFamily="2" charset="0"/>
              </a:rPr>
              <a:t>Add a </a:t>
            </a:r>
            <a:r>
              <a:rPr lang="en-US" dirty="0">
                <a:solidFill>
                  <a:schemeClr val="accent2"/>
                </a:solidFill>
                <a:latin typeface="Dosis" pitchFamily="2" charset="0"/>
              </a:rPr>
              <a:t>back link</a:t>
            </a:r>
            <a:r>
              <a:rPr lang="en-US" dirty="0">
                <a:latin typeface="Dosis" pitchFamily="2" charset="0"/>
              </a:rPr>
              <a:t> to the hotel name to redirect customers to that particular  hotel web page . </a:t>
            </a:r>
          </a:p>
          <a:p>
            <a:pPr marL="285750" indent="-285750">
              <a:buFont typeface="Wingdings" panose="05000000000000000000" pitchFamily="2" charset="2"/>
              <a:buChar char="v"/>
            </a:pPr>
            <a:r>
              <a:rPr lang="en-US" dirty="0">
                <a:latin typeface="Dosis" pitchFamily="2" charset="0"/>
              </a:rPr>
              <a:t>Add check boxes in find a hotel section showing the purpose of travel </a:t>
            </a:r>
            <a:r>
              <a:rPr lang="en-US" dirty="0">
                <a:solidFill>
                  <a:schemeClr val="accent2"/>
                </a:solidFill>
                <a:latin typeface="Dosis" pitchFamily="2" charset="0"/>
              </a:rPr>
              <a:t>( business , leisure &amp; </a:t>
            </a:r>
            <a:r>
              <a:rPr lang="en-US" dirty="0" err="1">
                <a:solidFill>
                  <a:schemeClr val="accent2"/>
                </a:solidFill>
                <a:latin typeface="Dosis" pitchFamily="2" charset="0"/>
              </a:rPr>
              <a:t>bleisure</a:t>
            </a:r>
            <a:r>
              <a:rPr lang="en-US" dirty="0">
                <a:solidFill>
                  <a:schemeClr val="accent2"/>
                </a:solidFill>
                <a:latin typeface="Dosis" pitchFamily="2" charset="0"/>
              </a:rPr>
              <a:t> )</a:t>
            </a:r>
            <a:r>
              <a:rPr lang="en-US" dirty="0">
                <a:latin typeface="Dosis" pitchFamily="2" charset="0"/>
              </a:rPr>
              <a:t> to collect </a:t>
            </a:r>
          </a:p>
          <a:p>
            <a:r>
              <a:rPr lang="en-US" dirty="0">
                <a:latin typeface="Dosis" pitchFamily="2" charset="0"/>
              </a:rPr>
              <a:t>        data and use strategies accordingly.</a:t>
            </a:r>
          </a:p>
          <a:p>
            <a:pPr marL="285750" indent="-285750">
              <a:buFont typeface="Wingdings" panose="05000000000000000000" pitchFamily="2" charset="2"/>
              <a:buChar char="v"/>
            </a:pPr>
            <a:r>
              <a:rPr lang="en-US" dirty="0">
                <a:latin typeface="Dosis" pitchFamily="2" charset="0"/>
              </a:rPr>
              <a:t>Display all the reviews &amp; introduce </a:t>
            </a:r>
            <a:r>
              <a:rPr lang="en-US" dirty="0">
                <a:solidFill>
                  <a:schemeClr val="accent2"/>
                </a:solidFill>
                <a:latin typeface="Dosis" pitchFamily="2" charset="0"/>
              </a:rPr>
              <a:t>C2C interaction feature </a:t>
            </a:r>
            <a:r>
              <a:rPr lang="en-US" dirty="0">
                <a:latin typeface="Dosis" pitchFamily="2" charset="0"/>
              </a:rPr>
              <a:t>in review page.</a:t>
            </a:r>
          </a:p>
          <a:p>
            <a:pPr marL="285750" indent="-285750">
              <a:buFont typeface="Wingdings" panose="05000000000000000000" pitchFamily="2" charset="2"/>
              <a:buChar char="v"/>
            </a:pPr>
            <a:r>
              <a:rPr lang="en-US" dirty="0">
                <a:latin typeface="Dosis" pitchFamily="2" charset="0"/>
              </a:rPr>
              <a:t>Add </a:t>
            </a:r>
            <a:r>
              <a:rPr lang="en-US" dirty="0">
                <a:solidFill>
                  <a:schemeClr val="accent2"/>
                </a:solidFill>
                <a:latin typeface="Dosis" pitchFamily="2" charset="0"/>
              </a:rPr>
              <a:t>weather report</a:t>
            </a:r>
            <a:r>
              <a:rPr lang="en-US" dirty="0">
                <a:latin typeface="Dosis" pitchFamily="2" charset="0"/>
              </a:rPr>
              <a:t> feature.</a:t>
            </a:r>
          </a:p>
          <a:p>
            <a:pPr marL="285750" indent="-285750">
              <a:buFont typeface="Wingdings" panose="05000000000000000000" pitchFamily="2" charset="2"/>
              <a:buChar char="v"/>
            </a:pPr>
            <a:endParaRPr lang="en-US" dirty="0">
              <a:latin typeface="Dosis" pitchFamily="2" charset="0"/>
            </a:endParaRPr>
          </a:p>
        </p:txBody>
      </p:sp>
      <p:pic>
        <p:nvPicPr>
          <p:cNvPr id="8194" name="Picture 2">
            <a:extLst>
              <a:ext uri="{FF2B5EF4-FFF2-40B4-BE49-F238E27FC236}">
                <a16:creationId xmlns:a16="http://schemas.microsoft.com/office/drawing/2014/main" id="{277D4836-782C-BD16-047F-DAEA9A4827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7875" y="428998"/>
            <a:ext cx="2702323" cy="428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15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
        <p:nvSpPr>
          <p:cNvPr id="4" name="TextBox 3">
            <a:extLst>
              <a:ext uri="{FF2B5EF4-FFF2-40B4-BE49-F238E27FC236}">
                <a16:creationId xmlns:a16="http://schemas.microsoft.com/office/drawing/2014/main" id="{9533DFC4-A5B6-F13D-2E29-05EA26AC7E73}"/>
              </a:ext>
            </a:extLst>
          </p:cNvPr>
          <p:cNvSpPr txBox="1"/>
          <p:nvPr/>
        </p:nvSpPr>
        <p:spPr>
          <a:xfrm>
            <a:off x="661764" y="339667"/>
            <a:ext cx="7820471" cy="338554"/>
          </a:xfrm>
          <a:prstGeom prst="rect">
            <a:avLst/>
          </a:prstGeom>
          <a:noFill/>
        </p:spPr>
        <p:txBody>
          <a:bodyPr wrap="square">
            <a:spAutoFit/>
          </a:bodyPr>
          <a:lstStyle/>
          <a:p>
            <a:pPr marL="127000" marR="0" lvl="0" algn="l" defTabSz="914400" rtl="0" eaLnBrk="1" fontAlgn="auto" latinLnBrk="0" hangingPunct="1">
              <a:lnSpc>
                <a:spcPct val="100000"/>
              </a:lnSpc>
              <a:spcBef>
                <a:spcPts val="1000"/>
              </a:spcBef>
              <a:spcAft>
                <a:spcPts val="0"/>
              </a:spcAft>
              <a:buClr>
                <a:srgbClr val="000000"/>
              </a:buClr>
              <a:buSzPts val="1600"/>
              <a:tabLst/>
              <a:defRPr/>
            </a:pPr>
            <a:r>
              <a:rPr kumimoji="0" lang="en-IN" sz="1600" b="0" i="0" u="none" strike="noStrike" kern="0" cap="none" spc="0" normalizeH="0" baseline="0" noProof="0" dirty="0">
                <a:ln>
                  <a:noFill/>
                </a:ln>
                <a:solidFill>
                  <a:srgbClr val="000000"/>
                </a:solidFill>
                <a:effectLst/>
                <a:uLnTx/>
                <a:uFillTx/>
                <a:latin typeface="Dosis"/>
                <a:sym typeface="Dosis"/>
              </a:rPr>
              <a:t>   </a:t>
            </a:r>
            <a:r>
              <a:rPr lang="en-IN" sz="1600" dirty="0">
                <a:latin typeface="Dosis"/>
                <a:sym typeface="Dosis"/>
              </a:rPr>
              <a:t> </a:t>
            </a:r>
            <a:r>
              <a:rPr lang="en-IN" sz="1600" dirty="0">
                <a:solidFill>
                  <a:schemeClr val="accent2"/>
                </a:solidFill>
                <a:latin typeface="Dosis"/>
                <a:sym typeface="Dosis"/>
              </a:rPr>
              <a:t>POEM FRAMWORK </a:t>
            </a:r>
            <a:r>
              <a:rPr kumimoji="0" lang="en-IN" sz="1600" b="0" i="0" u="none" strike="noStrike" kern="0" cap="none" spc="0" normalizeH="0" baseline="0" noProof="0" dirty="0">
                <a:ln>
                  <a:noFill/>
                </a:ln>
                <a:solidFill>
                  <a:srgbClr val="000000"/>
                </a:solidFill>
                <a:effectLst/>
                <a:uLnTx/>
                <a:uFillTx/>
                <a:latin typeface="Dosis"/>
                <a:sym typeface="Dosis"/>
              </a:rPr>
              <a:t>marketing strategy to increase Hilton’s revenue and awareness.</a:t>
            </a:r>
          </a:p>
        </p:txBody>
      </p:sp>
      <p:graphicFrame>
        <p:nvGraphicFramePr>
          <p:cNvPr id="9" name="Diagram 8">
            <a:extLst>
              <a:ext uri="{FF2B5EF4-FFF2-40B4-BE49-F238E27FC236}">
                <a16:creationId xmlns:a16="http://schemas.microsoft.com/office/drawing/2014/main" id="{6B3F103D-D783-3367-C719-5A6EB1607A22}"/>
              </a:ext>
            </a:extLst>
          </p:cNvPr>
          <p:cNvGraphicFramePr/>
          <p:nvPr>
            <p:extLst>
              <p:ext uri="{D42A27DB-BD31-4B8C-83A1-F6EECF244321}">
                <p14:modId xmlns:p14="http://schemas.microsoft.com/office/powerpoint/2010/main" val="3862743689"/>
              </p:ext>
            </p:extLst>
          </p:nvPr>
        </p:nvGraphicFramePr>
        <p:xfrm>
          <a:off x="1293540" y="1077952"/>
          <a:ext cx="5255942" cy="36992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1" name="Straight Arrow Connector 10">
            <a:extLst>
              <a:ext uri="{FF2B5EF4-FFF2-40B4-BE49-F238E27FC236}">
                <a16:creationId xmlns:a16="http://schemas.microsoft.com/office/drawing/2014/main" id="{210E87E6-7082-9108-828D-AB2DE7F75A21}"/>
              </a:ext>
            </a:extLst>
          </p:cNvPr>
          <p:cNvCxnSpPr>
            <a:cxnSpLocks/>
          </p:cNvCxnSpPr>
          <p:nvPr/>
        </p:nvCxnSpPr>
        <p:spPr>
          <a:xfrm>
            <a:off x="4572000" y="1628078"/>
            <a:ext cx="158347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CFA2DDC3-AB2F-2AA4-673F-24F8FF09D04B}"/>
              </a:ext>
            </a:extLst>
          </p:cNvPr>
          <p:cNvSpPr txBox="1"/>
          <p:nvPr/>
        </p:nvSpPr>
        <p:spPr>
          <a:xfrm>
            <a:off x="6214946" y="1443412"/>
            <a:ext cx="2918554" cy="1569660"/>
          </a:xfrm>
          <a:prstGeom prst="rect">
            <a:avLst/>
          </a:prstGeom>
          <a:noFill/>
        </p:spPr>
        <p:txBody>
          <a:bodyPr wrap="square">
            <a:spAutoFit/>
          </a:bodyPr>
          <a:lstStyle/>
          <a:p>
            <a:pPr marL="0" lvl="0" indent="0" algn="l" rtl="0">
              <a:spcBef>
                <a:spcPts val="0"/>
              </a:spcBef>
              <a:spcAft>
                <a:spcPts val="0"/>
              </a:spcAft>
              <a:buNone/>
            </a:pPr>
            <a:r>
              <a:rPr lang="en-IN" sz="1200" dirty="0">
                <a:solidFill>
                  <a:schemeClr val="dk1"/>
                </a:solidFill>
                <a:latin typeface="Dosis" pitchFamily="2" charset="0"/>
              </a:rPr>
              <a:t>1. Provide booking facility of local restaurants.</a:t>
            </a:r>
          </a:p>
          <a:p>
            <a:pPr marL="0" lvl="0" indent="0" algn="l" rtl="0">
              <a:spcBef>
                <a:spcPts val="0"/>
              </a:spcBef>
              <a:spcAft>
                <a:spcPts val="0"/>
              </a:spcAft>
              <a:buNone/>
            </a:pPr>
            <a:r>
              <a:rPr lang="en-IN" sz="1200" dirty="0">
                <a:solidFill>
                  <a:schemeClr val="dk1"/>
                </a:solidFill>
                <a:latin typeface="Dosis" pitchFamily="2" charset="0"/>
              </a:rPr>
              <a:t>2. Provide private tourism facilities.</a:t>
            </a:r>
          </a:p>
          <a:p>
            <a:pPr marL="0" lvl="0" indent="0" algn="l" rtl="0">
              <a:spcBef>
                <a:spcPts val="0"/>
              </a:spcBef>
              <a:spcAft>
                <a:spcPts val="0"/>
              </a:spcAft>
              <a:buNone/>
            </a:pPr>
            <a:r>
              <a:rPr lang="en-IN" sz="1200" dirty="0">
                <a:solidFill>
                  <a:schemeClr val="dk1"/>
                </a:solidFill>
                <a:latin typeface="Dosis" pitchFamily="2" charset="0"/>
              </a:rPr>
              <a:t>3. Provide local tourist activities.</a:t>
            </a:r>
          </a:p>
          <a:p>
            <a:pPr marL="0" lvl="0" indent="0" algn="l" rtl="0">
              <a:spcBef>
                <a:spcPts val="0"/>
              </a:spcBef>
              <a:spcAft>
                <a:spcPts val="0"/>
              </a:spcAft>
              <a:buNone/>
            </a:pPr>
            <a:endParaRPr lang="en-IN" sz="1200" dirty="0">
              <a:solidFill>
                <a:schemeClr val="dk1"/>
              </a:solidFill>
              <a:latin typeface="Dosis" pitchFamily="2" charset="0"/>
            </a:endParaRPr>
          </a:p>
          <a:p>
            <a:pPr marL="0" lvl="0" indent="0" algn="l" rtl="0">
              <a:spcBef>
                <a:spcPts val="0"/>
              </a:spcBef>
              <a:spcAft>
                <a:spcPts val="0"/>
              </a:spcAft>
              <a:buNone/>
            </a:pPr>
            <a:r>
              <a:rPr lang="en-IN" sz="1200" dirty="0">
                <a:solidFill>
                  <a:srgbClr val="FF0000"/>
                </a:solidFill>
                <a:latin typeface="Dosis" pitchFamily="2" charset="0"/>
              </a:rPr>
              <a:t>Advantages </a:t>
            </a:r>
            <a:r>
              <a:rPr lang="en-IN" sz="1200" dirty="0">
                <a:solidFill>
                  <a:schemeClr val="dk1"/>
                </a:solidFill>
                <a:latin typeface="Dosis" pitchFamily="2" charset="0"/>
                <a:sym typeface="Wingdings" panose="05000000000000000000" pitchFamily="2" charset="2"/>
              </a:rPr>
              <a:t>(By opting the above features customers will get) :</a:t>
            </a:r>
            <a:endParaRPr lang="en-IN" sz="1200" dirty="0">
              <a:solidFill>
                <a:schemeClr val="dk1"/>
              </a:solidFill>
              <a:latin typeface="Dosis" pitchFamily="2" charset="0"/>
            </a:endParaRPr>
          </a:p>
          <a:p>
            <a:pPr marL="171450" lvl="0" indent="-171450" algn="l" rtl="0">
              <a:spcBef>
                <a:spcPts val="0"/>
              </a:spcBef>
              <a:spcAft>
                <a:spcPts val="0"/>
              </a:spcAft>
              <a:buFont typeface="Wingdings" panose="05000000000000000000" pitchFamily="2" charset="2"/>
              <a:buChar char="§"/>
            </a:pPr>
            <a:r>
              <a:rPr lang="en-IN" sz="1200" dirty="0">
                <a:solidFill>
                  <a:schemeClr val="dk1"/>
                </a:solidFill>
                <a:latin typeface="Dosis" pitchFamily="2" charset="0"/>
              </a:rPr>
              <a:t>Better UX </a:t>
            </a:r>
          </a:p>
          <a:p>
            <a:pPr marL="171450" lvl="0" indent="-171450" algn="l" rtl="0">
              <a:spcBef>
                <a:spcPts val="0"/>
              </a:spcBef>
              <a:spcAft>
                <a:spcPts val="0"/>
              </a:spcAft>
              <a:buFont typeface="Wingdings" panose="05000000000000000000" pitchFamily="2" charset="2"/>
              <a:buChar char="§"/>
            </a:pPr>
            <a:r>
              <a:rPr lang="en-IN" sz="1200" dirty="0">
                <a:solidFill>
                  <a:schemeClr val="dk1"/>
                </a:solidFill>
                <a:latin typeface="Dosis" pitchFamily="2" charset="0"/>
              </a:rPr>
              <a:t>Give discount &amp; get points.</a:t>
            </a:r>
          </a:p>
        </p:txBody>
      </p:sp>
      <p:cxnSp>
        <p:nvCxnSpPr>
          <p:cNvPr id="18" name="Straight Arrow Connector 17">
            <a:extLst>
              <a:ext uri="{FF2B5EF4-FFF2-40B4-BE49-F238E27FC236}">
                <a16:creationId xmlns:a16="http://schemas.microsoft.com/office/drawing/2014/main" id="{D1F24C97-6735-C8C0-EAD3-33102B39577A}"/>
              </a:ext>
            </a:extLst>
          </p:cNvPr>
          <p:cNvCxnSpPr/>
          <p:nvPr/>
        </p:nvCxnSpPr>
        <p:spPr>
          <a:xfrm>
            <a:off x="5584008" y="3958908"/>
            <a:ext cx="83166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F4F0BCD-EEB4-1FBE-1DA7-EBB83D7704B4}"/>
              </a:ext>
            </a:extLst>
          </p:cNvPr>
          <p:cNvSpPr txBox="1"/>
          <p:nvPr/>
        </p:nvSpPr>
        <p:spPr>
          <a:xfrm>
            <a:off x="6417526" y="3635743"/>
            <a:ext cx="2286000" cy="646331"/>
          </a:xfrm>
          <a:prstGeom prst="rect">
            <a:avLst/>
          </a:prstGeom>
          <a:noFill/>
        </p:spPr>
        <p:txBody>
          <a:bodyPr wrap="square">
            <a:spAutoFit/>
          </a:bodyPr>
          <a:lstStyle/>
          <a:p>
            <a:pPr marL="0" lvl="0" indent="0" algn="l" rtl="0">
              <a:spcBef>
                <a:spcPts val="0"/>
              </a:spcBef>
              <a:spcAft>
                <a:spcPts val="0"/>
              </a:spcAft>
              <a:buNone/>
            </a:pPr>
            <a:r>
              <a:rPr lang="en-IN" sz="1200" dirty="0">
                <a:solidFill>
                  <a:schemeClr val="dk1"/>
                </a:solidFill>
                <a:latin typeface="Dosis" pitchFamily="2" charset="0"/>
              </a:rPr>
              <a:t>1. Popularise Hilton brands by organising events and display it in digital channels of Hilton.</a:t>
            </a:r>
          </a:p>
        </p:txBody>
      </p:sp>
      <p:cxnSp>
        <p:nvCxnSpPr>
          <p:cNvPr id="21" name="Straight Arrow Connector 20">
            <a:extLst>
              <a:ext uri="{FF2B5EF4-FFF2-40B4-BE49-F238E27FC236}">
                <a16:creationId xmlns:a16="http://schemas.microsoft.com/office/drawing/2014/main" id="{30B63CD0-165B-BC52-BD63-91FBC4562522}"/>
              </a:ext>
            </a:extLst>
          </p:cNvPr>
          <p:cNvCxnSpPr>
            <a:cxnSpLocks/>
          </p:cNvCxnSpPr>
          <p:nvPr/>
        </p:nvCxnSpPr>
        <p:spPr>
          <a:xfrm flipH="1">
            <a:off x="1666300" y="3751560"/>
            <a:ext cx="859608" cy="13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AE6B9F7-42DD-E7F7-8688-D26399400FA3}"/>
              </a:ext>
            </a:extLst>
          </p:cNvPr>
          <p:cNvSpPr txBox="1"/>
          <p:nvPr/>
        </p:nvSpPr>
        <p:spPr>
          <a:xfrm>
            <a:off x="12602" y="3358743"/>
            <a:ext cx="1877772" cy="1200329"/>
          </a:xfrm>
          <a:prstGeom prst="rect">
            <a:avLst/>
          </a:prstGeom>
          <a:noFill/>
        </p:spPr>
        <p:txBody>
          <a:bodyPr wrap="square">
            <a:spAutoFit/>
          </a:bodyPr>
          <a:lstStyle/>
          <a:p>
            <a:pPr lvl="0" algn="l" rtl="0">
              <a:spcBef>
                <a:spcPts val="0"/>
              </a:spcBef>
              <a:spcAft>
                <a:spcPts val="0"/>
              </a:spcAft>
            </a:pPr>
            <a:r>
              <a:rPr lang="en-IN" sz="1200" dirty="0">
                <a:solidFill>
                  <a:schemeClr val="dk1"/>
                </a:solidFill>
                <a:latin typeface="Dosis" pitchFamily="2" charset="0"/>
              </a:rPr>
              <a:t>1. Display all reviews and introduce C2C interaction features in reviews page so that it acts as word of mouth and drives customers directly to Hilton channels than OTAs.</a:t>
            </a:r>
          </a:p>
        </p:txBody>
      </p:sp>
    </p:spTree>
    <p:extLst>
      <p:ext uri="{BB962C8B-B14F-4D97-AF65-F5344CB8AC3E}">
        <p14:creationId xmlns:p14="http://schemas.microsoft.com/office/powerpoint/2010/main" val="26720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4"/>
          <p:cNvSpPr txBox="1">
            <a:spLocks noGrp="1"/>
          </p:cNvSpPr>
          <p:nvPr>
            <p:ph type="title" idx="3"/>
          </p:nvPr>
        </p:nvSpPr>
        <p:spPr>
          <a:xfrm>
            <a:off x="5491750" y="3114825"/>
            <a:ext cx="2942400" cy="1115100"/>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endParaRPr dirty="0">
              <a:solidFill>
                <a:schemeClr val="lt1"/>
              </a:solidFill>
            </a:endParaRPr>
          </a:p>
        </p:txBody>
      </p:sp>
      <p:sp>
        <p:nvSpPr>
          <p:cNvPr id="232" name="Google Shape;232;p34"/>
          <p:cNvSpPr/>
          <p:nvPr/>
        </p:nvSpPr>
        <p:spPr>
          <a:xfrm>
            <a:off x="8956176" y="0"/>
            <a:ext cx="1932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4"/>
          <p:cNvSpPr txBox="1">
            <a:spLocks noGrp="1"/>
          </p:cNvSpPr>
          <p:nvPr>
            <p:ph type="title" idx="14"/>
          </p:nvPr>
        </p:nvSpPr>
        <p:spPr>
          <a:xfrm>
            <a:off x="-107129" y="2435924"/>
            <a:ext cx="5201155" cy="200739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kumimoji="0" lang="en" sz="2800" b="0" i="0" u="none" strike="noStrike" kern="0" cap="none" spc="0" normalizeH="0" baseline="0" noProof="0" dirty="0">
                <a:ln>
                  <a:noFill/>
                </a:ln>
                <a:solidFill>
                  <a:schemeClr val="accent2"/>
                </a:solidFill>
                <a:effectLst/>
                <a:uLnTx/>
                <a:uFillTx/>
                <a:latin typeface="Dosis"/>
                <a:sym typeface="Dosis"/>
              </a:rPr>
              <a:t>“</a:t>
            </a:r>
            <a:r>
              <a:rPr lang="en" sz="2800" dirty="0">
                <a:solidFill>
                  <a:schemeClr val="accent2"/>
                </a:solidFill>
                <a:latin typeface="Dosis"/>
                <a:sym typeface="Dosis"/>
              </a:rPr>
              <a:t>It N</a:t>
            </a:r>
            <a:r>
              <a:rPr kumimoji="0" lang="en" sz="2800" b="0" i="0" u="none" strike="noStrike" kern="0" cap="none" spc="0" normalizeH="0" baseline="0" noProof="0" dirty="0">
                <a:ln>
                  <a:noFill/>
                </a:ln>
                <a:solidFill>
                  <a:schemeClr val="accent2"/>
                </a:solidFill>
                <a:effectLst/>
                <a:uLnTx/>
                <a:uFillTx/>
                <a:latin typeface="Dosis"/>
                <a:sym typeface="Dosis"/>
              </a:rPr>
              <a:t>ot only Matters </a:t>
            </a:r>
            <a:r>
              <a:rPr lang="en" sz="2800" dirty="0">
                <a:solidFill>
                  <a:schemeClr val="accent2"/>
                </a:solidFill>
                <a:latin typeface="Dosis"/>
                <a:sym typeface="Dosis"/>
              </a:rPr>
              <a:t>W</a:t>
            </a:r>
            <a:r>
              <a:rPr kumimoji="0" lang="en" sz="2800" b="0" i="0" u="none" strike="noStrike" kern="0" cap="none" spc="0" normalizeH="0" baseline="0" noProof="0" dirty="0">
                <a:ln>
                  <a:noFill/>
                </a:ln>
                <a:solidFill>
                  <a:schemeClr val="accent2"/>
                </a:solidFill>
                <a:effectLst/>
                <a:uLnTx/>
                <a:uFillTx/>
                <a:latin typeface="Dosis"/>
                <a:sym typeface="Dosis"/>
              </a:rPr>
              <a:t>here </a:t>
            </a:r>
            <a:r>
              <a:rPr lang="en" sz="2800" dirty="0">
                <a:solidFill>
                  <a:schemeClr val="accent2"/>
                </a:solidFill>
                <a:latin typeface="Dosis"/>
                <a:sym typeface="Dosis"/>
              </a:rPr>
              <a:t>Y</a:t>
            </a:r>
            <a:r>
              <a:rPr kumimoji="0" lang="en" sz="2800" b="0" i="0" u="none" strike="noStrike" kern="0" cap="none" spc="0" normalizeH="0" baseline="0" noProof="0" dirty="0">
                <a:ln>
                  <a:noFill/>
                </a:ln>
                <a:solidFill>
                  <a:schemeClr val="accent2"/>
                </a:solidFill>
                <a:effectLst/>
                <a:uLnTx/>
                <a:uFillTx/>
                <a:latin typeface="Dosis"/>
                <a:sym typeface="Dosis"/>
              </a:rPr>
              <a:t>ou </a:t>
            </a:r>
            <a:r>
              <a:rPr lang="en" sz="2800" dirty="0">
                <a:solidFill>
                  <a:schemeClr val="accent2"/>
                </a:solidFill>
                <a:latin typeface="Dosis"/>
                <a:sym typeface="Dosis"/>
              </a:rPr>
              <a:t>S</a:t>
            </a:r>
            <a:r>
              <a:rPr kumimoji="0" lang="en" sz="2800" b="0" i="0" u="none" strike="noStrike" kern="0" cap="none" spc="0" normalizeH="0" baseline="0" noProof="0" dirty="0">
                <a:ln>
                  <a:noFill/>
                </a:ln>
                <a:solidFill>
                  <a:schemeClr val="accent2"/>
                </a:solidFill>
                <a:effectLst/>
                <a:uLnTx/>
                <a:uFillTx/>
                <a:latin typeface="Dosis"/>
                <a:sym typeface="Dosis"/>
              </a:rPr>
              <a:t>tay but also </a:t>
            </a:r>
            <a:r>
              <a:rPr lang="en" sz="2800" b="1" dirty="0">
                <a:solidFill>
                  <a:schemeClr val="accent2"/>
                </a:solidFill>
                <a:latin typeface="Dosis"/>
                <a:sym typeface="Dosis"/>
              </a:rPr>
              <a:t>H</a:t>
            </a:r>
            <a:r>
              <a:rPr kumimoji="0" lang="en" sz="2800" b="1" i="0" u="none" strike="noStrike" kern="0" cap="none" spc="0" normalizeH="0" baseline="0" noProof="0" dirty="0">
                <a:ln>
                  <a:noFill/>
                </a:ln>
                <a:solidFill>
                  <a:schemeClr val="accent2"/>
                </a:solidFill>
                <a:effectLst/>
                <a:uLnTx/>
                <a:uFillTx/>
                <a:latin typeface="Dosis"/>
                <a:sym typeface="Dosis"/>
              </a:rPr>
              <a:t>ow </a:t>
            </a:r>
            <a:r>
              <a:rPr lang="en" sz="2800" b="1" dirty="0">
                <a:solidFill>
                  <a:schemeClr val="accent2"/>
                </a:solidFill>
                <a:latin typeface="Dosis"/>
                <a:sym typeface="Dosis"/>
              </a:rPr>
              <a:t>Y</a:t>
            </a:r>
            <a:r>
              <a:rPr kumimoji="0" lang="en" sz="2800" b="1" i="0" u="none" strike="noStrike" kern="0" cap="none" spc="0" normalizeH="0" baseline="0" noProof="0" dirty="0">
                <a:ln>
                  <a:noFill/>
                </a:ln>
                <a:solidFill>
                  <a:schemeClr val="accent2"/>
                </a:solidFill>
                <a:effectLst/>
                <a:uLnTx/>
                <a:uFillTx/>
                <a:latin typeface="Dosis"/>
                <a:sym typeface="Dosis"/>
              </a:rPr>
              <a:t>ou </a:t>
            </a:r>
            <a:r>
              <a:rPr lang="en" sz="2800" b="1" dirty="0">
                <a:solidFill>
                  <a:schemeClr val="accent2"/>
                </a:solidFill>
                <a:latin typeface="Dosis"/>
                <a:sym typeface="Dosis"/>
              </a:rPr>
              <a:t>S</a:t>
            </a:r>
            <a:r>
              <a:rPr kumimoji="0" lang="en" sz="2800" b="1" i="0" u="none" strike="noStrike" kern="0" cap="none" spc="0" normalizeH="0" baseline="0" noProof="0" dirty="0">
                <a:ln>
                  <a:noFill/>
                </a:ln>
                <a:solidFill>
                  <a:schemeClr val="accent2"/>
                </a:solidFill>
                <a:effectLst/>
                <a:uLnTx/>
                <a:uFillTx/>
                <a:latin typeface="Dosis"/>
                <a:sym typeface="Dosis"/>
              </a:rPr>
              <a:t>tay</a:t>
            </a:r>
            <a:r>
              <a:rPr kumimoji="0" lang="en" sz="2800" b="0" i="0" u="none" strike="noStrike" kern="0" cap="none" spc="0" normalizeH="0" baseline="0" noProof="0" dirty="0">
                <a:ln>
                  <a:noFill/>
                </a:ln>
                <a:solidFill>
                  <a:schemeClr val="accent2"/>
                </a:solidFill>
                <a:effectLst/>
                <a:uLnTx/>
                <a:uFillTx/>
                <a:latin typeface="Dosis"/>
                <a:sym typeface="Dosis"/>
              </a:rPr>
              <a:t>.”</a:t>
            </a:r>
            <a:endParaRPr sz="2800" dirty="0">
              <a:solidFill>
                <a:schemeClr val="accent2"/>
              </a:solidFill>
            </a:endParaRPr>
          </a:p>
        </p:txBody>
      </p:sp>
      <p:pic>
        <p:nvPicPr>
          <p:cNvPr id="3" name="Picture 2">
            <a:extLst>
              <a:ext uri="{FF2B5EF4-FFF2-40B4-BE49-F238E27FC236}">
                <a16:creationId xmlns:a16="http://schemas.microsoft.com/office/drawing/2014/main" id="{AD3F0583-006D-1F6F-1DEE-FEF46FAFD71D}"/>
              </a:ext>
            </a:extLst>
          </p:cNvPr>
          <p:cNvPicPr>
            <a:picLocks noChangeAspect="1"/>
          </p:cNvPicPr>
          <p:nvPr/>
        </p:nvPicPr>
        <p:blipFill>
          <a:blip r:embed="rId3"/>
          <a:stretch>
            <a:fillRect/>
          </a:stretch>
        </p:blipFill>
        <p:spPr>
          <a:xfrm>
            <a:off x="5094026" y="0"/>
            <a:ext cx="3883990" cy="5143500"/>
          </a:xfrm>
          <a:prstGeom prst="rect">
            <a:avLst/>
          </a:prstGeom>
        </p:spPr>
      </p:pic>
      <p:sp>
        <p:nvSpPr>
          <p:cNvPr id="11" name="TextBox 10">
            <a:extLst>
              <a:ext uri="{FF2B5EF4-FFF2-40B4-BE49-F238E27FC236}">
                <a16:creationId xmlns:a16="http://schemas.microsoft.com/office/drawing/2014/main" id="{EC263BA0-353C-EAAE-A3D1-F654457BC67A}"/>
              </a:ext>
            </a:extLst>
          </p:cNvPr>
          <p:cNvSpPr txBox="1"/>
          <p:nvPr/>
        </p:nvSpPr>
        <p:spPr>
          <a:xfrm>
            <a:off x="1491628" y="886663"/>
            <a:ext cx="2796540" cy="1815882"/>
          </a:xfrm>
          <a:prstGeom prst="rect">
            <a:avLst/>
          </a:prstGeom>
          <a:noFill/>
        </p:spPr>
        <p:txBody>
          <a:bodyPr wrap="square">
            <a:spAutoFit/>
          </a:bodyPr>
          <a:lstStyle/>
          <a:p>
            <a:endParaRPr lang="en" sz="3200" dirty="0">
              <a:latin typeface="Philosopher"/>
              <a:sym typeface="Philosopher"/>
            </a:endParaRPr>
          </a:p>
          <a:p>
            <a:r>
              <a:rPr lang="en" sz="3200" dirty="0">
                <a:latin typeface="Philosopher"/>
                <a:sym typeface="Philosopher"/>
              </a:rPr>
              <a:t>                           </a:t>
            </a:r>
            <a:r>
              <a:rPr lang="en" sz="4800" dirty="0">
                <a:latin typeface="Philosopher"/>
                <a:sym typeface="Philosopher"/>
              </a:rPr>
              <a:t>HOTECH</a:t>
            </a:r>
            <a:endParaRPr lang="en-IN" sz="4800" dirty="0"/>
          </a:p>
        </p:txBody>
      </p:sp>
      <p:pic>
        <p:nvPicPr>
          <p:cNvPr id="12" name="Picture 11">
            <a:extLst>
              <a:ext uri="{FF2B5EF4-FFF2-40B4-BE49-F238E27FC236}">
                <a16:creationId xmlns:a16="http://schemas.microsoft.com/office/drawing/2014/main" id="{AC7431FD-37D2-69BB-046B-3E12C35D17CE}"/>
              </a:ext>
            </a:extLst>
          </p:cNvPr>
          <p:cNvPicPr>
            <a:picLocks noChangeAspect="1"/>
          </p:cNvPicPr>
          <p:nvPr/>
        </p:nvPicPr>
        <p:blipFill>
          <a:blip r:embed="rId4"/>
          <a:stretch>
            <a:fillRect/>
          </a:stretch>
        </p:blipFill>
        <p:spPr>
          <a:xfrm>
            <a:off x="0" y="50685"/>
            <a:ext cx="685769" cy="577965"/>
          </a:xfrm>
          <a:prstGeom prst="rect">
            <a:avLst/>
          </a:prstGeom>
        </p:spPr>
      </p:pic>
      <p:sp>
        <p:nvSpPr>
          <p:cNvPr id="2" name="TextBox 1">
            <a:extLst>
              <a:ext uri="{FF2B5EF4-FFF2-40B4-BE49-F238E27FC236}">
                <a16:creationId xmlns:a16="http://schemas.microsoft.com/office/drawing/2014/main" id="{A53540B7-E95E-448A-1E60-520C265982C3}"/>
              </a:ext>
            </a:extLst>
          </p:cNvPr>
          <p:cNvSpPr txBox="1"/>
          <p:nvPr/>
        </p:nvSpPr>
        <p:spPr>
          <a:xfrm>
            <a:off x="471993" y="1235677"/>
            <a:ext cx="2796540" cy="461665"/>
          </a:xfrm>
          <a:prstGeom prst="rect">
            <a:avLst/>
          </a:prstGeom>
          <a:noFill/>
        </p:spPr>
        <p:txBody>
          <a:bodyPr wrap="square" rtlCol="0">
            <a:spAutoFit/>
          </a:bodyPr>
          <a:lstStyle/>
          <a:p>
            <a:r>
              <a:rPr lang="en-IN" sz="2400" dirty="0">
                <a:latin typeface="CommercialScript BT" panose="03030803040807090C04" pitchFamily="66" charset="0"/>
              </a:rPr>
              <a:t>Introducing</a:t>
            </a:r>
            <a:r>
              <a:rPr lang="en-IN" sz="2400"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
        <p:nvSpPr>
          <p:cNvPr id="6" name="TextBox 5">
            <a:extLst>
              <a:ext uri="{FF2B5EF4-FFF2-40B4-BE49-F238E27FC236}">
                <a16:creationId xmlns:a16="http://schemas.microsoft.com/office/drawing/2014/main" id="{843C2362-E7AE-C0BF-D427-14D1CB10C79E}"/>
              </a:ext>
            </a:extLst>
          </p:cNvPr>
          <p:cNvSpPr txBox="1"/>
          <p:nvPr/>
        </p:nvSpPr>
        <p:spPr>
          <a:xfrm>
            <a:off x="171450" y="628650"/>
            <a:ext cx="6679406" cy="5139869"/>
          </a:xfrm>
          <a:prstGeom prst="rect">
            <a:avLst/>
          </a:prstGeom>
          <a:noFill/>
        </p:spPr>
        <p:txBody>
          <a:bodyPr wrap="square">
            <a:spAutoFit/>
          </a:bodyPr>
          <a:lstStyle/>
          <a:p>
            <a:r>
              <a:rPr lang="en-US" b="0" i="0" dirty="0">
                <a:solidFill>
                  <a:schemeClr val="tx1">
                    <a:lumMod val="95000"/>
                    <a:lumOff val="5000"/>
                  </a:schemeClr>
                </a:solidFill>
                <a:effectLst/>
                <a:latin typeface="Dosis" pitchFamily="2" charset="0"/>
              </a:rPr>
              <a:t>Guests </a:t>
            </a:r>
            <a:r>
              <a:rPr lang="en-US" dirty="0">
                <a:solidFill>
                  <a:schemeClr val="tx1">
                    <a:lumMod val="95000"/>
                    <a:lumOff val="5000"/>
                  </a:schemeClr>
                </a:solidFill>
                <a:latin typeface="Dosis" pitchFamily="2" charset="0"/>
              </a:rPr>
              <a:t>want info and answers at the touch of a button and t</a:t>
            </a:r>
            <a:r>
              <a:rPr lang="en-US" dirty="0">
                <a:latin typeface="Dosis" pitchFamily="2" charset="0"/>
              </a:rPr>
              <a:t>he spread of</a:t>
            </a:r>
            <a:r>
              <a:rPr lang="en-US" dirty="0">
                <a:solidFill>
                  <a:schemeClr val="accent2"/>
                </a:solidFill>
                <a:latin typeface="Dosis" pitchFamily="2" charset="0"/>
              </a:rPr>
              <a:t> Covid-19 </a:t>
            </a:r>
            <a:r>
              <a:rPr lang="en-US" dirty="0">
                <a:latin typeface="Dosis" pitchFamily="2" charset="0"/>
              </a:rPr>
              <a:t>has boosted implementation of </a:t>
            </a:r>
            <a:r>
              <a:rPr lang="en-US" dirty="0">
                <a:solidFill>
                  <a:schemeClr val="accent2"/>
                </a:solidFill>
                <a:latin typeface="Dosis" pitchFamily="2" charset="0"/>
              </a:rPr>
              <a:t>service robots in the hospitality industry </a:t>
            </a:r>
            <a:r>
              <a:rPr lang="en-US" dirty="0">
                <a:latin typeface="Dosis" pitchFamily="2" charset="0"/>
              </a:rPr>
              <a:t>as more customers become more sensitive to risk of infectious disease from interpersonal interactions. </a:t>
            </a:r>
          </a:p>
          <a:p>
            <a:endParaRPr lang="en-IN" dirty="0">
              <a:latin typeface="Dosis" pitchFamily="2" charset="0"/>
            </a:endParaRPr>
          </a:p>
          <a:p>
            <a:r>
              <a:rPr lang="en-US" dirty="0">
                <a:latin typeface="Dosis" pitchFamily="2" charset="0"/>
              </a:rPr>
              <a:t>Furthermore ,it is expected that by the year </a:t>
            </a:r>
            <a:r>
              <a:rPr lang="en-US" dirty="0">
                <a:solidFill>
                  <a:schemeClr val="accent2"/>
                </a:solidFill>
                <a:latin typeface="Dosis" pitchFamily="2" charset="0"/>
              </a:rPr>
              <a:t>2030</a:t>
            </a:r>
            <a:r>
              <a:rPr lang="en-US" dirty="0">
                <a:latin typeface="Dosis" pitchFamily="2" charset="0"/>
              </a:rPr>
              <a:t> hospitality technology will be very common and the </a:t>
            </a:r>
            <a:r>
              <a:rPr lang="en-US" dirty="0">
                <a:solidFill>
                  <a:schemeClr val="accent2"/>
                </a:solidFill>
                <a:latin typeface="Dosis" pitchFamily="2" charset="0"/>
              </a:rPr>
              <a:t>main competitive element between hotels. </a:t>
            </a:r>
            <a:r>
              <a:rPr lang="en-US" dirty="0">
                <a:latin typeface="Dosis" pitchFamily="2" charset="0"/>
              </a:rPr>
              <a:t>Hotels, therefore, need to leverage the resources and systems at their disposal if they hope to retain loyal clients. </a:t>
            </a:r>
          </a:p>
          <a:p>
            <a:endParaRPr lang="en-US" b="1" dirty="0">
              <a:latin typeface="Dosis" pitchFamily="2" charset="0"/>
              <a:sym typeface="Philosopher"/>
            </a:endParaRPr>
          </a:p>
          <a:p>
            <a:endParaRPr kumimoji="0" lang="en-US" b="1" i="0" u="none" strike="noStrike" kern="0" cap="none" spc="0" normalizeH="0" baseline="0" noProof="0" dirty="0">
              <a:ln>
                <a:noFill/>
              </a:ln>
              <a:solidFill>
                <a:srgbClr val="000000"/>
              </a:solidFill>
              <a:effectLst/>
              <a:uLnTx/>
              <a:uFillTx/>
              <a:latin typeface="Dosis" pitchFamily="2" charset="0"/>
              <a:sym typeface="Philosopher"/>
            </a:endParaRPr>
          </a:p>
          <a:p>
            <a:pPr marL="0" marR="0" lvl="0" indent="0" algn="ctr" defTabSz="914400" rtl="0" eaLnBrk="1" fontAlgn="auto" latinLnBrk="0" hangingPunct="1">
              <a:lnSpc>
                <a:spcPct val="100000"/>
              </a:lnSpc>
              <a:spcBef>
                <a:spcPts val="0"/>
              </a:spcBef>
              <a:spcAft>
                <a:spcPts val="0"/>
              </a:spcAft>
              <a:buClr>
                <a:srgbClr val="000000"/>
              </a:buClr>
              <a:buSzPts val="3000"/>
              <a:buFont typeface="Philosopher"/>
              <a:buNone/>
              <a:tabLst/>
              <a:defRPr/>
            </a:pPr>
            <a:endParaRPr kumimoji="0" lang="en-IN" sz="2000" b="0" i="0" u="none" strike="noStrike" kern="0" cap="none" spc="0" normalizeH="0" baseline="0" noProof="0" dirty="0">
              <a:ln>
                <a:noFill/>
              </a:ln>
              <a:solidFill>
                <a:srgbClr val="000000"/>
              </a:solidFill>
              <a:effectLst/>
              <a:uLnTx/>
              <a:uFillTx/>
              <a:latin typeface="Philosopher"/>
              <a:sym typeface="Philosopher"/>
            </a:endParaRPr>
          </a:p>
          <a:p>
            <a:endParaRPr lang="en-US" dirty="0">
              <a:latin typeface="Dosis" pitchFamily="2" charset="0"/>
            </a:endParaRPr>
          </a:p>
          <a:p>
            <a:r>
              <a:rPr lang="en-IN" b="1" dirty="0">
                <a:latin typeface="Philosopher"/>
                <a:sym typeface="Philosopher"/>
              </a:rPr>
              <a:t>        C</a:t>
            </a:r>
            <a:r>
              <a:rPr kumimoji="0" lang="en-IN" sz="1400" b="1" i="0" u="none" strike="noStrike" kern="0" cap="none" spc="0" normalizeH="0" baseline="0" noProof="0" dirty="0">
                <a:ln>
                  <a:noFill/>
                </a:ln>
                <a:solidFill>
                  <a:srgbClr val="000000"/>
                </a:solidFill>
                <a:effectLst/>
                <a:uLnTx/>
                <a:uFillTx/>
                <a:latin typeface="Philosopher"/>
                <a:sym typeface="Philosopher"/>
              </a:rPr>
              <a:t>hat bots           Voice assistants                   Virtual reality </a:t>
            </a:r>
            <a:endParaRPr lang="en-US" dirty="0">
              <a:latin typeface="Dosis" pitchFamily="2" charset="0"/>
            </a:endParaRPr>
          </a:p>
          <a:p>
            <a:r>
              <a:rPr lang="en-IN" b="1" dirty="0">
                <a:latin typeface="Philosopher"/>
                <a:sym typeface="Philosopher"/>
              </a:rPr>
              <a:t>                                   in apps and web                   videos showing 360</a:t>
            </a:r>
          </a:p>
          <a:p>
            <a:r>
              <a:rPr lang="en-IN" b="1" dirty="0">
                <a:latin typeface="Philosopher"/>
                <a:sym typeface="Philosopher"/>
              </a:rPr>
              <a:t>                                                                                   view of hotel rooms</a:t>
            </a:r>
          </a:p>
          <a:p>
            <a:endParaRPr lang="en-US" dirty="0">
              <a:latin typeface="Dosis" pitchFamily="2" charset="0"/>
            </a:endParaRPr>
          </a:p>
          <a:p>
            <a:r>
              <a:rPr lang="en-US" dirty="0">
                <a:latin typeface="Dosis" pitchFamily="2" charset="0"/>
              </a:rPr>
              <a:t>Introducing the above digital features in the Hilton channels and service robots like</a:t>
            </a:r>
          </a:p>
          <a:p>
            <a:r>
              <a:rPr lang="en-US" dirty="0">
                <a:latin typeface="Dosis" pitchFamily="2" charset="0"/>
              </a:rPr>
              <a:t>front desk robots , delivering robots</a:t>
            </a:r>
            <a:r>
              <a:rPr lang="en-US" dirty="0">
                <a:solidFill>
                  <a:schemeClr val="tx1"/>
                </a:solidFill>
                <a:latin typeface="Dosis" pitchFamily="2" charset="0"/>
              </a:rPr>
              <a:t> would </a:t>
            </a:r>
            <a:r>
              <a:rPr lang="en-US" dirty="0">
                <a:solidFill>
                  <a:schemeClr val="accent2"/>
                </a:solidFill>
                <a:latin typeface="Dosis" pitchFamily="2" charset="0"/>
              </a:rPr>
              <a:t>turn customer satisfaction to customer </a:t>
            </a:r>
          </a:p>
          <a:p>
            <a:r>
              <a:rPr lang="en-US" dirty="0">
                <a:solidFill>
                  <a:schemeClr val="accent2"/>
                </a:solidFill>
                <a:latin typeface="Dosis" pitchFamily="2" charset="0"/>
              </a:rPr>
              <a:t>delight. </a:t>
            </a:r>
          </a:p>
          <a:p>
            <a:r>
              <a:rPr lang="en-US" dirty="0">
                <a:latin typeface="Dosis" pitchFamily="2" charset="0"/>
              </a:rPr>
              <a:t> </a:t>
            </a:r>
          </a:p>
          <a:p>
            <a:endParaRPr kumimoji="0" lang="en-IN" sz="1400" b="1" i="0" u="none" strike="noStrike" kern="0" cap="none" spc="0" normalizeH="0" baseline="0" noProof="0" dirty="0">
              <a:ln>
                <a:noFill/>
              </a:ln>
              <a:solidFill>
                <a:srgbClr val="000000"/>
              </a:solidFill>
              <a:effectLst/>
              <a:uLnTx/>
              <a:uFillTx/>
              <a:latin typeface="Philosopher"/>
              <a:sym typeface="Philosopher"/>
            </a:endParaRPr>
          </a:p>
          <a:p>
            <a:endParaRPr lang="en-US" dirty="0">
              <a:latin typeface="Dosis" pitchFamily="2" charset="0"/>
            </a:endParaRPr>
          </a:p>
          <a:p>
            <a:endParaRPr lang="en-US" dirty="0">
              <a:latin typeface="Dosis" pitchFamily="2" charset="0"/>
            </a:endParaRPr>
          </a:p>
          <a:p>
            <a:endParaRPr lang="en-US" dirty="0">
              <a:latin typeface="Dosis" pitchFamily="2" charset="0"/>
            </a:endParaRPr>
          </a:p>
        </p:txBody>
      </p:sp>
      <p:pic>
        <p:nvPicPr>
          <p:cNvPr id="1032" name="Picture 8">
            <a:extLst>
              <a:ext uri="{FF2B5EF4-FFF2-40B4-BE49-F238E27FC236}">
                <a16:creationId xmlns:a16="http://schemas.microsoft.com/office/drawing/2014/main" id="{56C55315-5C21-CBC0-D4A6-F7E1A3209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769" y="2376488"/>
            <a:ext cx="619125" cy="619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6B96C0E-5851-82A7-BF90-76FCB5E3C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4184" y="2376488"/>
            <a:ext cx="619125" cy="6191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969FCDA-F234-9CC5-DC8D-0E4D96701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2302" y="2393275"/>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EC49698-5817-B76E-256E-F9B61D0719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2879" y="2050256"/>
            <a:ext cx="3169672" cy="2578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38"/>
          <p:cNvSpPr txBox="1">
            <a:spLocks noGrp="1"/>
          </p:cNvSpPr>
          <p:nvPr>
            <p:ph type="body" idx="1"/>
          </p:nvPr>
        </p:nvSpPr>
        <p:spPr>
          <a:xfrm>
            <a:off x="318519" y="1545383"/>
            <a:ext cx="4511315" cy="1881563"/>
          </a:xfrm>
          <a:prstGeom prst="rect">
            <a:avLst/>
          </a:prstGeom>
        </p:spPr>
        <p:txBody>
          <a:bodyPr spcFirstLastPara="1" wrap="square" lIns="91425" tIns="91425" rIns="91425" bIns="91425" anchor="ctr" anchorCtr="0">
            <a:noAutofit/>
          </a:bodyPr>
          <a:lstStyle/>
          <a:p>
            <a:pPr marL="0" indent="0">
              <a:buNone/>
            </a:pPr>
            <a:r>
              <a:rPr lang="en-IN" sz="1800" dirty="0"/>
              <a:t>Chinese people are showing more interest staying in hotels with digital  environment . Also , China stands in </a:t>
            </a:r>
            <a:r>
              <a:rPr lang="en-IN" sz="1800" dirty="0">
                <a:solidFill>
                  <a:schemeClr val="accent2"/>
                </a:solidFill>
              </a:rPr>
              <a:t>Top 5 countries as the most popular tourist destinations with roughly 66 million visitors .</a:t>
            </a:r>
          </a:p>
          <a:p>
            <a:pPr marL="0" indent="0">
              <a:buNone/>
            </a:pPr>
            <a:endParaRPr lang="en-IN" sz="1800" dirty="0"/>
          </a:p>
          <a:p>
            <a:pPr marL="0" lvl="0" indent="0" algn="l" rtl="0">
              <a:spcBef>
                <a:spcPts val="0"/>
              </a:spcBef>
              <a:spcAft>
                <a:spcPts val="0"/>
              </a:spcAft>
              <a:buNone/>
            </a:pPr>
            <a:r>
              <a:rPr lang="en-IN" sz="1800" dirty="0"/>
              <a:t>So , introducing</a:t>
            </a:r>
            <a:r>
              <a:rPr lang="en-IN" sz="1800" dirty="0">
                <a:solidFill>
                  <a:schemeClr val="accent2"/>
                </a:solidFill>
              </a:rPr>
              <a:t> HOTECH </a:t>
            </a:r>
            <a:r>
              <a:rPr lang="en-IN" sz="1800" dirty="0"/>
              <a:t>in top Hilton hotels in China would attract customers and stand against it’s competitive hotels as many hotels in China are already advanced in using AI .</a:t>
            </a:r>
          </a:p>
          <a:p>
            <a:pPr marL="0" lvl="0" indent="0" algn="l" rtl="0">
              <a:spcBef>
                <a:spcPts val="0"/>
              </a:spcBef>
              <a:spcAft>
                <a:spcPts val="0"/>
              </a:spcAft>
              <a:buNone/>
            </a:pPr>
            <a:endParaRPr lang="en-IN" sz="1400" dirty="0"/>
          </a:p>
          <a:p>
            <a:pPr marL="0" lvl="0" indent="0" algn="l" rtl="0">
              <a:spcBef>
                <a:spcPts val="0"/>
              </a:spcBef>
              <a:spcAft>
                <a:spcPts val="0"/>
              </a:spcAft>
              <a:buNone/>
            </a:pPr>
            <a:endParaRPr lang="en-IN" sz="1400" dirty="0"/>
          </a:p>
          <a:p>
            <a:pPr marL="0" lvl="0" indent="0" algn="l" rtl="0">
              <a:spcBef>
                <a:spcPts val="0"/>
              </a:spcBef>
              <a:spcAft>
                <a:spcPts val="0"/>
              </a:spcAft>
              <a:buNone/>
            </a:pPr>
            <a:r>
              <a:rPr lang="en-IN" sz="1400" dirty="0"/>
              <a:t> </a:t>
            </a:r>
          </a:p>
          <a:p>
            <a:pPr marL="0" lvl="0" indent="0" algn="l" rtl="0">
              <a:spcBef>
                <a:spcPts val="0"/>
              </a:spcBef>
              <a:spcAft>
                <a:spcPts val="0"/>
              </a:spcAft>
              <a:buNone/>
            </a:pPr>
            <a:endParaRPr sz="1400" dirty="0">
              <a:solidFill>
                <a:schemeClr val="dk1"/>
              </a:solidFill>
            </a:endParaRPr>
          </a:p>
        </p:txBody>
      </p:sp>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43541"/>
            <a:ext cx="685769" cy="577965"/>
          </a:xfrm>
          <a:prstGeom prst="rect">
            <a:avLst/>
          </a:prstGeom>
        </p:spPr>
      </p:pic>
      <p:sp>
        <p:nvSpPr>
          <p:cNvPr id="3" name="Rectangle 2">
            <a:extLst>
              <a:ext uri="{FF2B5EF4-FFF2-40B4-BE49-F238E27FC236}">
                <a16:creationId xmlns:a16="http://schemas.microsoft.com/office/drawing/2014/main" id="{61B19193-2BA7-DFC0-001A-4A27DA141CA8}"/>
              </a:ext>
            </a:extLst>
          </p:cNvPr>
          <p:cNvSpPr/>
          <p:nvPr/>
        </p:nvSpPr>
        <p:spPr>
          <a:xfrm>
            <a:off x="159197" y="3782952"/>
            <a:ext cx="5217132" cy="12179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4B1F7AE-C623-F245-A1B8-CE9E9901DAD9}"/>
              </a:ext>
            </a:extLst>
          </p:cNvPr>
          <p:cNvSpPr txBox="1"/>
          <p:nvPr/>
        </p:nvSpPr>
        <p:spPr>
          <a:xfrm>
            <a:off x="159198" y="3782952"/>
            <a:ext cx="4984301" cy="1169551"/>
          </a:xfrm>
          <a:prstGeom prst="rect">
            <a:avLst/>
          </a:prstGeom>
          <a:noFill/>
        </p:spPr>
        <p:txBody>
          <a:bodyPr wrap="square">
            <a:spAutoFit/>
          </a:bodyPr>
          <a:lstStyle/>
          <a:p>
            <a:r>
              <a:rPr lang="en-US" b="0" i="0" u="none" strike="noStrike" dirty="0">
                <a:solidFill>
                  <a:schemeClr val="tx1">
                    <a:lumMod val="95000"/>
                    <a:lumOff val="5000"/>
                  </a:schemeClr>
                </a:solidFill>
                <a:effectLst/>
                <a:latin typeface="Dosis" pitchFamily="2" charset="0"/>
              </a:rPr>
              <a:t>According to the latest research conducted by Colliers International, personalization Artificial Intelligence (AI) could increase hotel revenues by over 10% and reduce costs by more than 15% – with hotel operators expecting technology such as voice and facial recognition, virtual reality and biometrics to be mainstream by 2025.</a:t>
            </a:r>
            <a:endParaRPr lang="en-IN" dirty="0">
              <a:solidFill>
                <a:schemeClr val="tx1">
                  <a:lumMod val="95000"/>
                  <a:lumOff val="5000"/>
                </a:schemeClr>
              </a:solidFill>
              <a:latin typeface="Dosis" pitchFamily="2" charset="0"/>
            </a:endParaRPr>
          </a:p>
        </p:txBody>
      </p:sp>
      <p:graphicFrame>
        <p:nvGraphicFramePr>
          <p:cNvPr id="7" name="Chart 6">
            <a:extLst>
              <a:ext uri="{FF2B5EF4-FFF2-40B4-BE49-F238E27FC236}">
                <a16:creationId xmlns:a16="http://schemas.microsoft.com/office/drawing/2014/main" id="{6C71D8EE-6C9F-15A7-32F1-7F8A36BA1739}"/>
              </a:ext>
            </a:extLst>
          </p:cNvPr>
          <p:cNvGraphicFramePr/>
          <p:nvPr>
            <p:extLst>
              <p:ext uri="{D42A27DB-BD31-4B8C-83A1-F6EECF244321}">
                <p14:modId xmlns:p14="http://schemas.microsoft.com/office/powerpoint/2010/main" val="409089048"/>
              </p:ext>
            </p:extLst>
          </p:nvPr>
        </p:nvGraphicFramePr>
        <p:xfrm>
          <a:off x="5043763" y="690186"/>
          <a:ext cx="1722403" cy="188156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3BB42E46-FADE-E401-25E3-AB2FAAECE0B8}"/>
              </a:ext>
            </a:extLst>
          </p:cNvPr>
          <p:cNvGraphicFramePr/>
          <p:nvPr>
            <p:extLst>
              <p:ext uri="{D42A27DB-BD31-4B8C-83A1-F6EECF244321}">
                <p14:modId xmlns:p14="http://schemas.microsoft.com/office/powerpoint/2010/main" val="902537902"/>
              </p:ext>
            </p:extLst>
          </p:nvPr>
        </p:nvGraphicFramePr>
        <p:xfrm>
          <a:off x="6047339" y="2919984"/>
          <a:ext cx="2449944" cy="1779904"/>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13D24B98-EE9E-58D8-E985-467D74A68A79}"/>
              </a:ext>
            </a:extLst>
          </p:cNvPr>
          <p:cNvSpPr txBox="1"/>
          <p:nvPr/>
        </p:nvSpPr>
        <p:spPr>
          <a:xfrm>
            <a:off x="6766166" y="1089988"/>
            <a:ext cx="1055648" cy="769441"/>
          </a:xfrm>
          <a:prstGeom prst="rect">
            <a:avLst/>
          </a:prstGeom>
          <a:noFill/>
        </p:spPr>
        <p:txBody>
          <a:bodyPr wrap="square" rtlCol="0">
            <a:spAutoFit/>
          </a:bodyPr>
          <a:lstStyle/>
          <a:p>
            <a:r>
              <a:rPr lang="en-US" sz="1100" dirty="0">
                <a:latin typeface="Dosis" pitchFamily="2" charset="0"/>
              </a:rPr>
              <a:t>75% of Chinese travelers would be influenced by AI</a:t>
            </a:r>
            <a:endParaRPr lang="en-IN" sz="1100" dirty="0">
              <a:latin typeface="Dosis" pitchFamily="2" charset="0"/>
            </a:endParaRPr>
          </a:p>
        </p:txBody>
      </p:sp>
      <p:cxnSp>
        <p:nvCxnSpPr>
          <p:cNvPr id="15" name="Straight Arrow Connector 14">
            <a:extLst>
              <a:ext uri="{FF2B5EF4-FFF2-40B4-BE49-F238E27FC236}">
                <a16:creationId xmlns:a16="http://schemas.microsoft.com/office/drawing/2014/main" id="{6B85F551-A2E9-113F-78D7-24EE5D214390}"/>
              </a:ext>
            </a:extLst>
          </p:cNvPr>
          <p:cNvCxnSpPr>
            <a:cxnSpLocks/>
          </p:cNvCxnSpPr>
          <p:nvPr/>
        </p:nvCxnSpPr>
        <p:spPr>
          <a:xfrm flipV="1">
            <a:off x="8139089" y="2594321"/>
            <a:ext cx="0" cy="832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9A86B7BE-B1A2-D2AA-25CC-D873EB628E2E}"/>
              </a:ext>
            </a:extLst>
          </p:cNvPr>
          <p:cNvSpPr txBox="1"/>
          <p:nvPr/>
        </p:nvSpPr>
        <p:spPr>
          <a:xfrm>
            <a:off x="7513296" y="2033546"/>
            <a:ext cx="1438673" cy="600164"/>
          </a:xfrm>
          <a:prstGeom prst="rect">
            <a:avLst/>
          </a:prstGeom>
          <a:noFill/>
        </p:spPr>
        <p:txBody>
          <a:bodyPr wrap="square">
            <a:spAutoFit/>
          </a:bodyPr>
          <a:lstStyle/>
          <a:p>
            <a:r>
              <a:rPr lang="en-US" sz="1100" dirty="0">
                <a:latin typeface="Dosis" pitchFamily="2" charset="0"/>
              </a:rPr>
              <a:t>31% of German , US &amp; UK travelers would be influenced by AI</a:t>
            </a:r>
            <a:endParaRPr lang="en-IN" sz="1100" dirty="0">
              <a:latin typeface="Dosis" pitchFamily="2" charset="0"/>
            </a:endParaRPr>
          </a:p>
        </p:txBody>
      </p:sp>
      <p:sp>
        <p:nvSpPr>
          <p:cNvPr id="19" name="TextBox 18">
            <a:extLst>
              <a:ext uri="{FF2B5EF4-FFF2-40B4-BE49-F238E27FC236}">
                <a16:creationId xmlns:a16="http://schemas.microsoft.com/office/drawing/2014/main" id="{6286C60B-80BA-6474-BF22-655C40A473E3}"/>
              </a:ext>
            </a:extLst>
          </p:cNvPr>
          <p:cNvSpPr txBox="1"/>
          <p:nvPr/>
        </p:nvSpPr>
        <p:spPr>
          <a:xfrm>
            <a:off x="5660548" y="514567"/>
            <a:ext cx="3705495" cy="307777"/>
          </a:xfrm>
          <a:prstGeom prst="rect">
            <a:avLst/>
          </a:prstGeom>
          <a:noFill/>
        </p:spPr>
        <p:txBody>
          <a:bodyPr wrap="square" rtlCol="0">
            <a:spAutoFit/>
          </a:bodyPr>
          <a:lstStyle/>
          <a:p>
            <a:r>
              <a:rPr lang="en-US" dirty="0">
                <a:solidFill>
                  <a:schemeClr val="accent2"/>
                </a:solidFill>
                <a:latin typeface="Dosis" pitchFamily="2" charset="0"/>
              </a:rPr>
              <a:t>GLOBAL AI INFLUENCE ON </a:t>
            </a:r>
            <a:r>
              <a:rPr lang="en-IN" dirty="0">
                <a:solidFill>
                  <a:schemeClr val="accent2"/>
                </a:solidFill>
                <a:latin typeface="Dosis" pitchFamily="2" charset="0"/>
              </a:rPr>
              <a:t>TRAVELERS(%)</a:t>
            </a:r>
            <a:endParaRPr lang="en-US" dirty="0">
              <a:solidFill>
                <a:schemeClr val="accent2"/>
              </a:solidFill>
              <a:latin typeface="Dosis" pitchFamily="2" charset="0"/>
            </a:endParaRPr>
          </a:p>
        </p:txBody>
      </p:sp>
      <p:cxnSp>
        <p:nvCxnSpPr>
          <p:cNvPr id="21" name="Straight Connector 20">
            <a:extLst>
              <a:ext uri="{FF2B5EF4-FFF2-40B4-BE49-F238E27FC236}">
                <a16:creationId xmlns:a16="http://schemas.microsoft.com/office/drawing/2014/main" id="{9DFE3C0C-5C85-EBBF-C5E2-DEACCC78E326}"/>
              </a:ext>
            </a:extLst>
          </p:cNvPr>
          <p:cNvCxnSpPr/>
          <p:nvPr/>
        </p:nvCxnSpPr>
        <p:spPr>
          <a:xfrm>
            <a:off x="7652583" y="3426946"/>
            <a:ext cx="486506" cy="0"/>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6036F315-0C51-07D5-0BBC-201D3560B208}"/>
              </a:ext>
            </a:extLst>
          </p:cNvPr>
          <p:cNvSpPr txBox="1"/>
          <p:nvPr/>
        </p:nvSpPr>
        <p:spPr>
          <a:xfrm>
            <a:off x="130090" y="3505953"/>
            <a:ext cx="1461952" cy="276999"/>
          </a:xfrm>
          <a:prstGeom prst="rect">
            <a:avLst/>
          </a:prstGeom>
          <a:noFill/>
        </p:spPr>
        <p:txBody>
          <a:bodyPr wrap="square" rtlCol="0">
            <a:spAutoFit/>
          </a:bodyPr>
          <a:lstStyle/>
          <a:p>
            <a:r>
              <a:rPr lang="en-US" sz="1200" dirty="0">
                <a:solidFill>
                  <a:schemeClr val="accent2"/>
                </a:solidFill>
              </a:rPr>
              <a:t>QUICK FACT</a:t>
            </a:r>
            <a:endParaRPr lang="en-IN" sz="1200" dirty="0">
              <a:solidFill>
                <a:schemeClr val="accent2"/>
              </a:solidFill>
            </a:endParaRPr>
          </a:p>
        </p:txBody>
      </p:sp>
      <p:pic>
        <p:nvPicPr>
          <p:cNvPr id="24" name="Picture 23" descr="Icon&#10;&#10;Description automatically generated">
            <a:extLst>
              <a:ext uri="{FF2B5EF4-FFF2-40B4-BE49-F238E27FC236}">
                <a16:creationId xmlns:a16="http://schemas.microsoft.com/office/drawing/2014/main" id="{29483B91-82C9-E5B3-8B77-783723F3995B}"/>
              </a:ext>
            </a:extLst>
          </p:cNvPr>
          <p:cNvPicPr>
            <a:picLocks noChangeAspect="1"/>
          </p:cNvPicPr>
          <p:nvPr/>
        </p:nvPicPr>
        <p:blipFill>
          <a:blip r:embed="rId6"/>
          <a:stretch>
            <a:fillRect/>
          </a:stretch>
        </p:blipFill>
        <p:spPr>
          <a:xfrm rot="10800000" flipV="1">
            <a:off x="4952756" y="3876075"/>
            <a:ext cx="421109" cy="421109"/>
          </a:xfrm>
          <a:prstGeom prst="rect">
            <a:avLst/>
          </a:prstGeom>
        </p:spPr>
      </p:pic>
      <p:sp>
        <p:nvSpPr>
          <p:cNvPr id="25" name="TextBox 24">
            <a:extLst>
              <a:ext uri="{FF2B5EF4-FFF2-40B4-BE49-F238E27FC236}">
                <a16:creationId xmlns:a16="http://schemas.microsoft.com/office/drawing/2014/main" id="{08974DF4-C55B-51FD-A35A-2E72B658C416}"/>
              </a:ext>
            </a:extLst>
          </p:cNvPr>
          <p:cNvSpPr txBox="1"/>
          <p:nvPr/>
        </p:nvSpPr>
        <p:spPr>
          <a:xfrm>
            <a:off x="1162387" y="128449"/>
            <a:ext cx="3881376" cy="307777"/>
          </a:xfrm>
          <a:prstGeom prst="rect">
            <a:avLst/>
          </a:prstGeom>
          <a:noFill/>
        </p:spPr>
        <p:txBody>
          <a:bodyPr wrap="square" rtlCol="0">
            <a:spAutoFit/>
          </a:bodyPr>
          <a:lstStyle/>
          <a:p>
            <a:r>
              <a:rPr lang="en-IN" b="1" dirty="0">
                <a:solidFill>
                  <a:schemeClr val="accent2">
                    <a:lumMod val="50000"/>
                  </a:schemeClr>
                </a:solidFill>
              </a:rPr>
              <a:t>FOCUS ON CUSTOMER SEGMENTATION </a:t>
            </a:r>
          </a:p>
        </p:txBody>
      </p:sp>
    </p:spTree>
    <p:extLst>
      <p:ext uri="{BB962C8B-B14F-4D97-AF65-F5344CB8AC3E}">
        <p14:creationId xmlns:p14="http://schemas.microsoft.com/office/powerpoint/2010/main" val="283846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grpSp>
        <p:nvGrpSpPr>
          <p:cNvPr id="882" name="Google Shape;882;p55"/>
          <p:cNvGrpSpPr/>
          <p:nvPr/>
        </p:nvGrpSpPr>
        <p:grpSpPr>
          <a:xfrm>
            <a:off x="237893" y="869383"/>
            <a:ext cx="4211073" cy="2200919"/>
            <a:chOff x="233350" y="949250"/>
            <a:chExt cx="7137300" cy="3802300"/>
          </a:xfrm>
        </p:grpSpPr>
        <p:sp>
          <p:nvSpPr>
            <p:cNvPr id="883" name="Google Shape;883;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Flowchart: Connector 2">
            <a:extLst>
              <a:ext uri="{FF2B5EF4-FFF2-40B4-BE49-F238E27FC236}">
                <a16:creationId xmlns:a16="http://schemas.microsoft.com/office/drawing/2014/main" id="{8EC20486-F687-CEDD-5ECD-ECC255E7D8EE}"/>
              </a:ext>
            </a:extLst>
          </p:cNvPr>
          <p:cNvSpPr/>
          <p:nvPr/>
        </p:nvSpPr>
        <p:spPr>
          <a:xfrm>
            <a:off x="3460787" y="1548223"/>
            <a:ext cx="216086" cy="206031"/>
          </a:xfrm>
          <a:prstGeom prst="flowChartConnector">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sp>
        <p:nvSpPr>
          <p:cNvPr id="5" name="Flowchart: Connector 4">
            <a:extLst>
              <a:ext uri="{FF2B5EF4-FFF2-40B4-BE49-F238E27FC236}">
                <a16:creationId xmlns:a16="http://schemas.microsoft.com/office/drawing/2014/main" id="{5EB9E781-EC2F-0634-37EC-A9D2159C551E}"/>
              </a:ext>
            </a:extLst>
          </p:cNvPr>
          <p:cNvSpPr/>
          <p:nvPr/>
        </p:nvSpPr>
        <p:spPr>
          <a:xfrm>
            <a:off x="626215" y="1499953"/>
            <a:ext cx="384335" cy="356683"/>
          </a:xfrm>
          <a:prstGeom prst="flowChartConnector">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sp>
        <p:nvSpPr>
          <p:cNvPr id="6" name="Flowchart: Connector 5">
            <a:extLst>
              <a:ext uri="{FF2B5EF4-FFF2-40B4-BE49-F238E27FC236}">
                <a16:creationId xmlns:a16="http://schemas.microsoft.com/office/drawing/2014/main" id="{10F1D96F-E5BE-5675-1F0E-8828CCC2A0BD}"/>
              </a:ext>
            </a:extLst>
          </p:cNvPr>
          <p:cNvSpPr/>
          <p:nvPr/>
        </p:nvSpPr>
        <p:spPr>
          <a:xfrm>
            <a:off x="726348" y="1202112"/>
            <a:ext cx="248162" cy="237387"/>
          </a:xfrm>
          <a:prstGeom prst="flowChartConnector">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sp>
        <p:nvSpPr>
          <p:cNvPr id="7" name="Flowchart: Connector 6">
            <a:extLst>
              <a:ext uri="{FF2B5EF4-FFF2-40B4-BE49-F238E27FC236}">
                <a16:creationId xmlns:a16="http://schemas.microsoft.com/office/drawing/2014/main" id="{FC0C81E4-4EBB-5290-5050-1F7BE119B92B}"/>
              </a:ext>
            </a:extLst>
          </p:cNvPr>
          <p:cNvSpPr/>
          <p:nvPr/>
        </p:nvSpPr>
        <p:spPr>
          <a:xfrm>
            <a:off x="3950134" y="1507769"/>
            <a:ext cx="97841" cy="102867"/>
          </a:xfrm>
          <a:prstGeom prst="flowChartConnector">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sp>
        <p:nvSpPr>
          <p:cNvPr id="8" name="Flowchart: Connector 7">
            <a:extLst>
              <a:ext uri="{FF2B5EF4-FFF2-40B4-BE49-F238E27FC236}">
                <a16:creationId xmlns:a16="http://schemas.microsoft.com/office/drawing/2014/main" id="{5A65B883-D449-81FB-99A6-B9930B9218D6}"/>
              </a:ext>
            </a:extLst>
          </p:cNvPr>
          <p:cNvSpPr/>
          <p:nvPr/>
        </p:nvSpPr>
        <p:spPr>
          <a:xfrm>
            <a:off x="1843642" y="1087668"/>
            <a:ext cx="317117" cy="298957"/>
          </a:xfrm>
          <a:prstGeom prst="flowChartConnector">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graphicFrame>
        <p:nvGraphicFramePr>
          <p:cNvPr id="11" name="Chart 10">
            <a:extLst>
              <a:ext uri="{FF2B5EF4-FFF2-40B4-BE49-F238E27FC236}">
                <a16:creationId xmlns:a16="http://schemas.microsoft.com/office/drawing/2014/main" id="{E47A24E4-4581-100C-B8EA-0B170634CCFC}"/>
              </a:ext>
            </a:extLst>
          </p:cNvPr>
          <p:cNvGraphicFramePr/>
          <p:nvPr>
            <p:extLst>
              <p:ext uri="{D42A27DB-BD31-4B8C-83A1-F6EECF244321}">
                <p14:modId xmlns:p14="http://schemas.microsoft.com/office/powerpoint/2010/main" val="1284526752"/>
              </p:ext>
            </p:extLst>
          </p:nvPr>
        </p:nvGraphicFramePr>
        <p:xfrm>
          <a:off x="5558060" y="260806"/>
          <a:ext cx="3337932" cy="2834976"/>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EA155ACB-90E8-6AD3-DE14-8DF293D7771D}"/>
              </a:ext>
            </a:extLst>
          </p:cNvPr>
          <p:cNvSpPr txBox="1"/>
          <p:nvPr/>
        </p:nvSpPr>
        <p:spPr>
          <a:xfrm>
            <a:off x="3122182" y="135349"/>
            <a:ext cx="4572000" cy="338554"/>
          </a:xfrm>
          <a:prstGeom prst="rect">
            <a:avLst/>
          </a:prstGeom>
          <a:noFill/>
        </p:spPr>
        <p:txBody>
          <a:bodyPr wrap="square">
            <a:spAutoFit/>
          </a:bodyPr>
          <a:lstStyle/>
          <a:p>
            <a:r>
              <a:rPr kumimoji="0" lang="en" sz="1600" b="1" i="0" u="none" strike="noStrike" kern="0" cap="none" spc="0" normalizeH="0" baseline="0" noProof="0" dirty="0">
                <a:ln>
                  <a:noFill/>
                </a:ln>
                <a:solidFill>
                  <a:schemeClr val="accent2">
                    <a:lumMod val="50000"/>
                  </a:schemeClr>
                </a:solidFill>
                <a:effectLst/>
                <a:uLnTx/>
                <a:uFillTx/>
                <a:latin typeface="Dosis"/>
                <a:sym typeface="Dosis"/>
              </a:rPr>
              <a:t>GEOGRAPHIC SEGMENTATION </a:t>
            </a:r>
            <a:endParaRPr lang="en-IN" b="1" dirty="0">
              <a:solidFill>
                <a:schemeClr val="accent2">
                  <a:lumMod val="50000"/>
                </a:schemeClr>
              </a:solidFill>
            </a:endParaRPr>
          </a:p>
        </p:txBody>
      </p:sp>
      <p:sp>
        <p:nvSpPr>
          <p:cNvPr id="15" name="TextBox 14">
            <a:extLst>
              <a:ext uri="{FF2B5EF4-FFF2-40B4-BE49-F238E27FC236}">
                <a16:creationId xmlns:a16="http://schemas.microsoft.com/office/drawing/2014/main" id="{657C8533-2001-014D-2F94-2558AE2BB20A}"/>
              </a:ext>
            </a:extLst>
          </p:cNvPr>
          <p:cNvSpPr txBox="1"/>
          <p:nvPr/>
        </p:nvSpPr>
        <p:spPr>
          <a:xfrm>
            <a:off x="200370" y="3472997"/>
            <a:ext cx="8743259" cy="1323439"/>
          </a:xfrm>
          <a:prstGeom prst="rect">
            <a:avLst/>
          </a:prstGeom>
          <a:noFill/>
        </p:spPr>
        <p:txBody>
          <a:bodyPr wrap="square">
            <a:spAutoFit/>
          </a:bodyPr>
          <a:lstStyle/>
          <a:p>
            <a:r>
              <a:rPr lang="en-US" sz="2000" dirty="0">
                <a:latin typeface="Dosis" pitchFamily="2" charset="0"/>
              </a:rPr>
              <a:t>Hilton is experimenting with a </a:t>
            </a:r>
            <a:r>
              <a:rPr lang="en-US" sz="2000" dirty="0">
                <a:solidFill>
                  <a:schemeClr val="accent2"/>
                </a:solidFill>
                <a:latin typeface="Dosis" pitchFamily="2" charset="0"/>
              </a:rPr>
              <a:t>robot concierge named Connie(2016) in Hilton Mc Lean</a:t>
            </a:r>
            <a:r>
              <a:rPr lang="en-US" sz="2000" dirty="0">
                <a:latin typeface="Dosis" pitchFamily="2" charset="0"/>
              </a:rPr>
              <a:t>. Similarly, it must be introduced in top hotels in  USA , Canada , United Kingdoms , Japan since customers are showing more interest in </a:t>
            </a:r>
            <a:r>
              <a:rPr lang="en-US" sz="2000" dirty="0">
                <a:solidFill>
                  <a:schemeClr val="accent2"/>
                </a:solidFill>
                <a:latin typeface="Dosis" pitchFamily="2" charset="0"/>
              </a:rPr>
              <a:t>domestic leisure travels</a:t>
            </a:r>
            <a:r>
              <a:rPr lang="en-US" sz="2000" dirty="0">
                <a:latin typeface="Dosis" pitchFamily="2" charset="0"/>
              </a:rPr>
              <a:t> due to covid 19 impact .  </a:t>
            </a:r>
          </a:p>
        </p:txBody>
      </p:sp>
      <p:pic>
        <p:nvPicPr>
          <p:cNvPr id="16" name="Picture 15">
            <a:extLst>
              <a:ext uri="{FF2B5EF4-FFF2-40B4-BE49-F238E27FC236}">
                <a16:creationId xmlns:a16="http://schemas.microsoft.com/office/drawing/2014/main" id="{9C9ACA4D-A7FA-D5ED-6ED1-1F29106E3F7F}"/>
              </a:ext>
            </a:extLst>
          </p:cNvPr>
          <p:cNvPicPr>
            <a:picLocks noChangeAspect="1"/>
          </p:cNvPicPr>
          <p:nvPr/>
        </p:nvPicPr>
        <p:blipFill>
          <a:blip r:embed="rId4"/>
          <a:stretch>
            <a:fillRect/>
          </a:stretch>
        </p:blipFill>
        <p:spPr>
          <a:xfrm>
            <a:off x="-17283" y="60852"/>
            <a:ext cx="685769" cy="5779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1" name="Google Shape;1251;p6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TEAM</a:t>
            </a:r>
            <a:endParaRPr/>
          </a:p>
        </p:txBody>
      </p:sp>
      <p:sp>
        <p:nvSpPr>
          <p:cNvPr id="1252" name="Google Shape;1252;p62"/>
          <p:cNvSpPr txBox="1">
            <a:spLocks noGrp="1"/>
          </p:cNvSpPr>
          <p:nvPr>
            <p:ph type="title" idx="3"/>
          </p:nvPr>
        </p:nvSpPr>
        <p:spPr>
          <a:xfrm>
            <a:off x="619497" y="3339550"/>
            <a:ext cx="1830300" cy="3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NAVYA SREE</a:t>
            </a:r>
            <a:endParaRPr dirty="0"/>
          </a:p>
        </p:txBody>
      </p:sp>
      <p:sp>
        <p:nvSpPr>
          <p:cNvPr id="1253" name="Google Shape;1253;p62"/>
          <p:cNvSpPr txBox="1">
            <a:spLocks noGrp="1"/>
          </p:cNvSpPr>
          <p:nvPr>
            <p:ph type="title" idx="4"/>
          </p:nvPr>
        </p:nvSpPr>
        <p:spPr>
          <a:xfrm>
            <a:off x="3521581" y="3335640"/>
            <a:ext cx="1830300" cy="3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RUCHITA</a:t>
            </a:r>
            <a:endParaRPr dirty="0"/>
          </a:p>
        </p:txBody>
      </p:sp>
      <p:sp>
        <p:nvSpPr>
          <p:cNvPr id="1254" name="Google Shape;1254;p62"/>
          <p:cNvSpPr txBox="1">
            <a:spLocks noGrp="1"/>
          </p:cNvSpPr>
          <p:nvPr>
            <p:ph type="subTitle" idx="5"/>
          </p:nvPr>
        </p:nvSpPr>
        <p:spPr>
          <a:xfrm>
            <a:off x="6161305" y="3668956"/>
            <a:ext cx="2297732"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IIT ISM DHANBAD</a:t>
            </a:r>
          </a:p>
          <a:p>
            <a:pPr marL="0" lvl="0" indent="0" algn="ctr" rtl="0">
              <a:spcBef>
                <a:spcPts val="0"/>
              </a:spcBef>
              <a:spcAft>
                <a:spcPts val="0"/>
              </a:spcAft>
              <a:buClr>
                <a:schemeClr val="dk1"/>
              </a:buClr>
              <a:buSzPts val="1100"/>
              <a:buFont typeface="Arial"/>
              <a:buNone/>
            </a:pPr>
            <a:r>
              <a:rPr lang="en" dirty="0"/>
              <a:t>B Tech in Chemical Engineering</a:t>
            </a:r>
            <a:endParaRPr dirty="0"/>
          </a:p>
        </p:txBody>
      </p:sp>
      <p:sp>
        <p:nvSpPr>
          <p:cNvPr id="1255" name="Google Shape;1255;p62"/>
          <p:cNvSpPr txBox="1">
            <a:spLocks noGrp="1"/>
          </p:cNvSpPr>
          <p:nvPr>
            <p:ph type="title" idx="6"/>
          </p:nvPr>
        </p:nvSpPr>
        <p:spPr>
          <a:xfrm>
            <a:off x="6359984" y="3339550"/>
            <a:ext cx="1830300" cy="3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SHRAVANI</a:t>
            </a:r>
            <a:endParaRPr dirty="0"/>
          </a:p>
        </p:txBody>
      </p:sp>
      <p:pic>
        <p:nvPicPr>
          <p:cNvPr id="2050" name="Picture 2">
            <a:extLst>
              <a:ext uri="{FF2B5EF4-FFF2-40B4-BE49-F238E27FC236}">
                <a16:creationId xmlns:a16="http://schemas.microsoft.com/office/drawing/2014/main" id="{624CC567-4256-2091-58EE-0E130ABC62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7" r="-266" b="8083"/>
          <a:stretch/>
        </p:blipFill>
        <p:spPr bwMode="auto">
          <a:xfrm>
            <a:off x="6415668" y="1598340"/>
            <a:ext cx="1523999" cy="166346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048FC55-31A9-4083-D4ED-48E35DB565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72" t="8990" r="8209" b="24294"/>
          <a:stretch/>
        </p:blipFill>
        <p:spPr bwMode="auto">
          <a:xfrm>
            <a:off x="3410068" y="1525315"/>
            <a:ext cx="1650607" cy="1741210"/>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C323A66-666A-A25E-3491-4E162FFCA8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34" r="14297" b="4468"/>
          <a:stretch/>
        </p:blipFill>
        <p:spPr bwMode="auto">
          <a:xfrm>
            <a:off x="693759" y="1598340"/>
            <a:ext cx="1748041" cy="1741210"/>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7B169A7-B3FC-2C5A-7932-23E5CACFDFC5}"/>
              </a:ext>
            </a:extLst>
          </p:cNvPr>
          <p:cNvSpPr txBox="1"/>
          <p:nvPr/>
        </p:nvSpPr>
        <p:spPr>
          <a:xfrm>
            <a:off x="2597137" y="3687541"/>
            <a:ext cx="3831795" cy="523220"/>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dirty="0">
                <a:latin typeface="Dosis" pitchFamily="2" charset="0"/>
              </a:rPr>
              <a:t>IIT ISM DHANBAD</a:t>
            </a:r>
          </a:p>
          <a:p>
            <a:pPr marL="0" lvl="0" indent="0" algn="ctr" rtl="0">
              <a:spcBef>
                <a:spcPts val="0"/>
              </a:spcBef>
              <a:spcAft>
                <a:spcPts val="0"/>
              </a:spcAft>
              <a:buClr>
                <a:schemeClr val="dk1"/>
              </a:buClr>
              <a:buSzPts val="1100"/>
              <a:buFont typeface="Arial"/>
              <a:buNone/>
            </a:pPr>
            <a:r>
              <a:rPr lang="en-US" dirty="0">
                <a:latin typeface="Dosis" pitchFamily="2" charset="0"/>
              </a:rPr>
              <a:t>B Tech in Mechanical Engineering</a:t>
            </a:r>
          </a:p>
        </p:txBody>
      </p:sp>
      <p:sp>
        <p:nvSpPr>
          <p:cNvPr id="9" name="TextBox 8">
            <a:extLst>
              <a:ext uri="{FF2B5EF4-FFF2-40B4-BE49-F238E27FC236}">
                <a16:creationId xmlns:a16="http://schemas.microsoft.com/office/drawing/2014/main" id="{ED807A95-5E2F-AC94-9526-51BB006373C4}"/>
              </a:ext>
            </a:extLst>
          </p:cNvPr>
          <p:cNvSpPr txBox="1"/>
          <p:nvPr/>
        </p:nvSpPr>
        <p:spPr>
          <a:xfrm>
            <a:off x="-687571" y="3687541"/>
            <a:ext cx="4572000" cy="523220"/>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dirty="0">
                <a:latin typeface="Dosis" pitchFamily="2" charset="0"/>
              </a:rPr>
              <a:t>IIT ISM DHANBAD</a:t>
            </a:r>
          </a:p>
          <a:p>
            <a:pPr marL="0" lvl="0" indent="0" algn="ctr" rtl="0">
              <a:spcBef>
                <a:spcPts val="0"/>
              </a:spcBef>
              <a:spcAft>
                <a:spcPts val="0"/>
              </a:spcAft>
              <a:buClr>
                <a:schemeClr val="dk1"/>
              </a:buClr>
              <a:buSzPts val="1100"/>
              <a:buFont typeface="Arial"/>
              <a:buNone/>
            </a:pPr>
            <a:r>
              <a:rPr lang="en-US" dirty="0">
                <a:latin typeface="Dosis" pitchFamily="2" charset="0"/>
              </a:rPr>
              <a:t>B Tech in Environmental Engineering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1918290" y="1960830"/>
            <a:ext cx="51093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600" dirty="0"/>
              <a:t>ANALYSIS WORKSPACE</a:t>
            </a:r>
            <a:endParaRPr sz="3600" dirty="0"/>
          </a:p>
        </p:txBody>
      </p:sp>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
        <p:nvSpPr>
          <p:cNvPr id="3" name="TextBox 2">
            <a:extLst>
              <a:ext uri="{FF2B5EF4-FFF2-40B4-BE49-F238E27FC236}">
                <a16:creationId xmlns:a16="http://schemas.microsoft.com/office/drawing/2014/main" id="{B28ACF02-462D-B31F-3A9D-B478E32726F2}"/>
              </a:ext>
            </a:extLst>
          </p:cNvPr>
          <p:cNvSpPr txBox="1"/>
          <p:nvPr/>
        </p:nvSpPr>
        <p:spPr>
          <a:xfrm flipH="1">
            <a:off x="2182579" y="2716530"/>
            <a:ext cx="5419581" cy="307777"/>
          </a:xfrm>
          <a:prstGeom prst="rect">
            <a:avLst/>
          </a:prstGeom>
          <a:noFill/>
        </p:spPr>
        <p:txBody>
          <a:bodyPr wrap="square" rtlCol="0">
            <a:spAutoFit/>
          </a:bodyPr>
          <a:lstStyle/>
          <a:p>
            <a:r>
              <a:rPr lang="en-IN" dirty="0">
                <a:solidFill>
                  <a:srgbClr val="FF0000"/>
                </a:solidFill>
                <a:latin typeface="Dosis" pitchFamily="2" charset="0"/>
              </a:rPr>
              <a:t>(All the data shown are calculated for the last 6 full months)</a:t>
            </a:r>
          </a:p>
        </p:txBody>
      </p:sp>
    </p:spTree>
    <p:extLst>
      <p:ext uri="{BB962C8B-B14F-4D97-AF65-F5344CB8AC3E}">
        <p14:creationId xmlns:p14="http://schemas.microsoft.com/office/powerpoint/2010/main" val="87099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20258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pic>
        <p:nvPicPr>
          <p:cNvPr id="3" name="Picture 2">
            <a:extLst>
              <a:ext uri="{FF2B5EF4-FFF2-40B4-BE49-F238E27FC236}">
                <a16:creationId xmlns:a16="http://schemas.microsoft.com/office/drawing/2014/main" id="{A8EB4507-9745-80F8-A7A7-C081AD350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694" y="1814881"/>
            <a:ext cx="4191000" cy="3267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AB08AFE-BE2A-B309-7ACD-8130D1CF8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4747" y="75843"/>
            <a:ext cx="4229100" cy="22669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AB5BA5F-98AB-3517-0A08-A7D427345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8265" y="2591509"/>
            <a:ext cx="261747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6A524D8-8A6C-D4A0-6541-4ABD2A34B1B6}"/>
              </a:ext>
            </a:extLst>
          </p:cNvPr>
          <p:cNvPicPr>
            <a:picLocks noChangeAspect="1"/>
          </p:cNvPicPr>
          <p:nvPr/>
        </p:nvPicPr>
        <p:blipFill>
          <a:blip r:embed="rId7"/>
          <a:stretch>
            <a:fillRect/>
          </a:stretch>
        </p:blipFill>
        <p:spPr>
          <a:xfrm>
            <a:off x="861234" y="118085"/>
            <a:ext cx="3215919" cy="1585097"/>
          </a:xfrm>
          <a:prstGeom prst="rect">
            <a:avLst/>
          </a:prstGeom>
        </p:spPr>
      </p:pic>
    </p:spTree>
    <p:extLst>
      <p:ext uri="{BB962C8B-B14F-4D97-AF65-F5344CB8AC3E}">
        <p14:creationId xmlns:p14="http://schemas.microsoft.com/office/powerpoint/2010/main" val="1365210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0" name="Google Shape;210;p33"/>
          <p:cNvSpPr txBox="1">
            <a:spLocks noGrp="1"/>
          </p:cNvSpPr>
          <p:nvPr>
            <p:ph type="body" idx="1"/>
          </p:nvPr>
        </p:nvSpPr>
        <p:spPr>
          <a:xfrm>
            <a:off x="720000" y="4252332"/>
            <a:ext cx="2989639" cy="35119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 dirty="0"/>
          </a:p>
          <a:p>
            <a:pPr marL="198121" lvl="0" indent="0" algn="l" rtl="0">
              <a:spcBef>
                <a:spcPts val="0"/>
              </a:spcBef>
              <a:spcAft>
                <a:spcPts val="0"/>
              </a:spcAft>
              <a:buSzPts val="1200"/>
              <a:buNone/>
            </a:pPr>
            <a:endParaRPr lang="en-IN" dirty="0"/>
          </a:p>
        </p:txBody>
      </p:sp>
      <p:pic>
        <p:nvPicPr>
          <p:cNvPr id="4" name="Picture 3" descr="A picture containing water, outdoor, distance&#10;&#10;Description automatically generated">
            <a:extLst>
              <a:ext uri="{FF2B5EF4-FFF2-40B4-BE49-F238E27FC236}">
                <a16:creationId xmlns:a16="http://schemas.microsoft.com/office/drawing/2014/main" id="{179BB3B4-16F8-0398-A8F3-2765A71F9C77}"/>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9144000" cy="5143500"/>
          </a:xfrm>
          <a:prstGeom prst="rect">
            <a:avLst/>
          </a:prstGeom>
        </p:spPr>
      </p:pic>
      <p:sp>
        <p:nvSpPr>
          <p:cNvPr id="9" name="TextBox 8">
            <a:extLst>
              <a:ext uri="{FF2B5EF4-FFF2-40B4-BE49-F238E27FC236}">
                <a16:creationId xmlns:a16="http://schemas.microsoft.com/office/drawing/2014/main" id="{26488E37-93B7-BAF1-6A8D-BEE926330CA8}"/>
              </a:ext>
            </a:extLst>
          </p:cNvPr>
          <p:cNvSpPr txBox="1"/>
          <p:nvPr/>
        </p:nvSpPr>
        <p:spPr>
          <a:xfrm>
            <a:off x="3508917" y="1375317"/>
            <a:ext cx="1903142" cy="307777"/>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4DF06685-55EC-93EE-069E-49F72DCD624A}"/>
              </a:ext>
            </a:extLst>
          </p:cNvPr>
          <p:cNvSpPr txBox="1"/>
          <p:nvPr/>
        </p:nvSpPr>
        <p:spPr>
          <a:xfrm flipH="1">
            <a:off x="3784130" y="1267593"/>
            <a:ext cx="2034669" cy="523220"/>
          </a:xfrm>
          <a:prstGeom prst="rect">
            <a:avLst/>
          </a:prstGeom>
          <a:noFill/>
        </p:spPr>
        <p:txBody>
          <a:bodyPr wrap="square" rtlCol="0">
            <a:spAutoFit/>
          </a:bodyPr>
          <a:lstStyle/>
          <a:p>
            <a:r>
              <a:rPr lang="en-IN" sz="2800" dirty="0">
                <a:solidFill>
                  <a:schemeClr val="accent6"/>
                </a:solidFill>
                <a:latin typeface="Brush Script MT" panose="03060802040406070304" pitchFamily="66" charset="0"/>
              </a:rPr>
              <a:t>      Represents</a:t>
            </a:r>
            <a:endParaRPr lang="en-IN" sz="4400" dirty="0">
              <a:solidFill>
                <a:schemeClr val="accent6"/>
              </a:solidFill>
              <a:latin typeface="Forte" panose="03060902040502070203" pitchFamily="66" charset="0"/>
            </a:endParaRPr>
          </a:p>
        </p:txBody>
      </p:sp>
      <p:sp>
        <p:nvSpPr>
          <p:cNvPr id="5" name="TextBox 4">
            <a:extLst>
              <a:ext uri="{FF2B5EF4-FFF2-40B4-BE49-F238E27FC236}">
                <a16:creationId xmlns:a16="http://schemas.microsoft.com/office/drawing/2014/main" id="{CBE27C84-A2B9-84A1-2888-3F9B7F3D422A}"/>
              </a:ext>
            </a:extLst>
          </p:cNvPr>
          <p:cNvSpPr txBox="1"/>
          <p:nvPr/>
        </p:nvSpPr>
        <p:spPr>
          <a:xfrm>
            <a:off x="510540" y="2680734"/>
            <a:ext cx="3101340" cy="584775"/>
          </a:xfrm>
          <a:prstGeom prst="rect">
            <a:avLst/>
          </a:prstGeom>
          <a:noFill/>
        </p:spPr>
        <p:txBody>
          <a:bodyPr wrap="square" rtlCol="0">
            <a:spAutoFit/>
          </a:bodyPr>
          <a:lstStyle/>
          <a:p>
            <a:r>
              <a:rPr lang="en-IN" sz="3200" dirty="0">
                <a:solidFill>
                  <a:schemeClr val="accent6"/>
                </a:solidFill>
                <a:latin typeface="Felix Titling" panose="04060505060202020A04" pitchFamily="82" charset="0"/>
              </a:rPr>
              <a:t>HOSPITALITY</a:t>
            </a:r>
          </a:p>
        </p:txBody>
      </p:sp>
      <p:sp>
        <p:nvSpPr>
          <p:cNvPr id="6" name="TextBox 5">
            <a:extLst>
              <a:ext uri="{FF2B5EF4-FFF2-40B4-BE49-F238E27FC236}">
                <a16:creationId xmlns:a16="http://schemas.microsoft.com/office/drawing/2014/main" id="{B1455CBC-371A-322D-924B-E51887DE0A96}"/>
              </a:ext>
            </a:extLst>
          </p:cNvPr>
          <p:cNvSpPr txBox="1"/>
          <p:nvPr/>
        </p:nvSpPr>
        <p:spPr>
          <a:xfrm>
            <a:off x="4015740" y="2680734"/>
            <a:ext cx="2209800" cy="584775"/>
          </a:xfrm>
          <a:prstGeom prst="rect">
            <a:avLst/>
          </a:prstGeom>
          <a:noFill/>
        </p:spPr>
        <p:txBody>
          <a:bodyPr wrap="square" rtlCol="0">
            <a:spAutoFit/>
          </a:bodyPr>
          <a:lstStyle/>
          <a:p>
            <a:r>
              <a:rPr lang="en-IN" sz="3200" dirty="0">
                <a:solidFill>
                  <a:schemeClr val="accent6"/>
                </a:solidFill>
                <a:latin typeface="Felix Titling" panose="04060505060202020A04" pitchFamily="82" charset="0"/>
              </a:rPr>
              <a:t>HONORS</a:t>
            </a:r>
          </a:p>
        </p:txBody>
      </p:sp>
      <p:sp>
        <p:nvSpPr>
          <p:cNvPr id="7" name="TextBox 6">
            <a:extLst>
              <a:ext uri="{FF2B5EF4-FFF2-40B4-BE49-F238E27FC236}">
                <a16:creationId xmlns:a16="http://schemas.microsoft.com/office/drawing/2014/main" id="{E502A672-F577-50D9-92EB-462157C77A72}"/>
              </a:ext>
            </a:extLst>
          </p:cNvPr>
          <p:cNvSpPr txBox="1"/>
          <p:nvPr/>
        </p:nvSpPr>
        <p:spPr>
          <a:xfrm>
            <a:off x="6709503" y="2680733"/>
            <a:ext cx="1981200" cy="584775"/>
          </a:xfrm>
          <a:prstGeom prst="rect">
            <a:avLst/>
          </a:prstGeom>
          <a:noFill/>
        </p:spPr>
        <p:txBody>
          <a:bodyPr wrap="square" rtlCol="0">
            <a:spAutoFit/>
          </a:bodyPr>
          <a:lstStyle/>
          <a:p>
            <a:r>
              <a:rPr lang="en-IN" sz="3200" dirty="0">
                <a:solidFill>
                  <a:schemeClr val="accent6"/>
                </a:solidFill>
                <a:latin typeface="Felix Titling" panose="04060505060202020A04" pitchFamily="82" charset="0"/>
              </a:rPr>
              <a:t>HOTECH</a:t>
            </a:r>
          </a:p>
        </p:txBody>
      </p:sp>
      <p:pic>
        <p:nvPicPr>
          <p:cNvPr id="10" name="Picture 9" descr="Logo&#10;&#10;Description automatically generated">
            <a:extLst>
              <a:ext uri="{FF2B5EF4-FFF2-40B4-BE49-F238E27FC236}">
                <a16:creationId xmlns:a16="http://schemas.microsoft.com/office/drawing/2014/main" id="{811715D4-B1E6-931A-7D32-D78977DC9058}"/>
              </a:ext>
            </a:extLst>
          </p:cNvPr>
          <p:cNvPicPr>
            <a:picLocks noChangeAspect="1"/>
          </p:cNvPicPr>
          <p:nvPr/>
        </p:nvPicPr>
        <p:blipFill>
          <a:blip r:embed="rId4"/>
          <a:stretch>
            <a:fillRect/>
          </a:stretch>
        </p:blipFill>
        <p:spPr>
          <a:xfrm>
            <a:off x="1985057" y="1161603"/>
            <a:ext cx="1973440" cy="735203"/>
          </a:xfrm>
          <a:prstGeom prst="rect">
            <a:avLst/>
          </a:prstGeom>
        </p:spPr>
      </p:pic>
      <p:sp>
        <p:nvSpPr>
          <p:cNvPr id="11" name="TextBox 10">
            <a:extLst>
              <a:ext uri="{FF2B5EF4-FFF2-40B4-BE49-F238E27FC236}">
                <a16:creationId xmlns:a16="http://schemas.microsoft.com/office/drawing/2014/main" id="{7DAD2151-D6AF-74ED-9774-B28475A02F7A}"/>
              </a:ext>
            </a:extLst>
          </p:cNvPr>
          <p:cNvSpPr txBox="1"/>
          <p:nvPr/>
        </p:nvSpPr>
        <p:spPr>
          <a:xfrm>
            <a:off x="647607" y="3188602"/>
            <a:ext cx="2270760" cy="523220"/>
          </a:xfrm>
          <a:prstGeom prst="rect">
            <a:avLst/>
          </a:prstGeom>
          <a:noFill/>
        </p:spPr>
        <p:txBody>
          <a:bodyPr wrap="square" rtlCol="0">
            <a:spAutoFit/>
          </a:bodyPr>
          <a:lstStyle/>
          <a:p>
            <a:pPr algn="ctr"/>
            <a:r>
              <a:rPr lang="en-IN" dirty="0">
                <a:solidFill>
                  <a:schemeClr val="accent6"/>
                </a:solidFill>
                <a:latin typeface="Dosis" pitchFamily="2" charset="0"/>
              </a:rPr>
              <a:t> represents </a:t>
            </a:r>
          </a:p>
          <a:p>
            <a:pPr algn="ctr"/>
            <a:r>
              <a:rPr lang="en-IN" dirty="0">
                <a:solidFill>
                  <a:schemeClr val="accent6"/>
                </a:solidFill>
                <a:latin typeface="Dosis" pitchFamily="2" charset="0"/>
              </a:rPr>
              <a:t>e-services</a:t>
            </a:r>
          </a:p>
        </p:txBody>
      </p:sp>
      <p:sp>
        <p:nvSpPr>
          <p:cNvPr id="13" name="TextBox 12">
            <a:extLst>
              <a:ext uri="{FF2B5EF4-FFF2-40B4-BE49-F238E27FC236}">
                <a16:creationId xmlns:a16="http://schemas.microsoft.com/office/drawing/2014/main" id="{E208D99D-9197-E195-E0ED-FD215BFD0500}"/>
              </a:ext>
            </a:extLst>
          </p:cNvPr>
          <p:cNvSpPr txBox="1"/>
          <p:nvPr/>
        </p:nvSpPr>
        <p:spPr>
          <a:xfrm>
            <a:off x="3508917" y="3189137"/>
            <a:ext cx="2926080" cy="523220"/>
          </a:xfrm>
          <a:prstGeom prst="rect">
            <a:avLst/>
          </a:prstGeom>
          <a:noFill/>
        </p:spPr>
        <p:txBody>
          <a:bodyPr wrap="square">
            <a:spAutoFit/>
          </a:bodyPr>
          <a:lstStyle/>
          <a:p>
            <a:pPr algn="ctr"/>
            <a:r>
              <a:rPr lang="en-IN" dirty="0">
                <a:solidFill>
                  <a:schemeClr val="accent6"/>
                </a:solidFill>
                <a:latin typeface="Dosis" pitchFamily="2" charset="0"/>
              </a:rPr>
              <a:t>represents </a:t>
            </a:r>
          </a:p>
          <a:p>
            <a:pPr algn="ctr"/>
            <a:r>
              <a:rPr lang="en-IN" dirty="0">
                <a:solidFill>
                  <a:schemeClr val="accent6"/>
                </a:solidFill>
                <a:latin typeface="Dosis" pitchFamily="2" charset="0"/>
              </a:rPr>
              <a:t> loyalty programs</a:t>
            </a:r>
          </a:p>
        </p:txBody>
      </p:sp>
      <p:sp>
        <p:nvSpPr>
          <p:cNvPr id="15" name="TextBox 14">
            <a:extLst>
              <a:ext uri="{FF2B5EF4-FFF2-40B4-BE49-F238E27FC236}">
                <a16:creationId xmlns:a16="http://schemas.microsoft.com/office/drawing/2014/main" id="{094E86C4-8B69-7DD4-5392-7A223FD20EDB}"/>
              </a:ext>
            </a:extLst>
          </p:cNvPr>
          <p:cNvSpPr txBox="1"/>
          <p:nvPr/>
        </p:nvSpPr>
        <p:spPr>
          <a:xfrm>
            <a:off x="6572250" y="3188602"/>
            <a:ext cx="1981200" cy="738664"/>
          </a:xfrm>
          <a:prstGeom prst="rect">
            <a:avLst/>
          </a:prstGeom>
          <a:noFill/>
        </p:spPr>
        <p:txBody>
          <a:bodyPr wrap="square">
            <a:spAutoFit/>
          </a:bodyPr>
          <a:lstStyle/>
          <a:p>
            <a:pPr algn="ctr"/>
            <a:r>
              <a:rPr lang="en-IN" dirty="0">
                <a:solidFill>
                  <a:schemeClr val="accent6"/>
                </a:solidFill>
                <a:latin typeface="Dosis" pitchFamily="2" charset="0"/>
              </a:rPr>
              <a:t>represents</a:t>
            </a:r>
          </a:p>
          <a:p>
            <a:pPr algn="ctr"/>
            <a:r>
              <a:rPr lang="en-IN" dirty="0">
                <a:solidFill>
                  <a:schemeClr val="accent6"/>
                </a:solidFill>
                <a:latin typeface="Dosis" pitchFamily="2" charset="0"/>
              </a:rPr>
              <a:t> Hospitality technology &amp;</a:t>
            </a:r>
          </a:p>
          <a:p>
            <a:pPr algn="ctr"/>
            <a:r>
              <a:rPr lang="en-IN" dirty="0">
                <a:solidFill>
                  <a:schemeClr val="accent6"/>
                </a:solidFill>
                <a:latin typeface="Dosis" pitchFamily="2" charset="0"/>
              </a:rPr>
              <a:t>Smart hotel</a:t>
            </a:r>
          </a:p>
        </p:txBody>
      </p:sp>
      <p:sp>
        <p:nvSpPr>
          <p:cNvPr id="8" name="TextBox 7">
            <a:extLst>
              <a:ext uri="{FF2B5EF4-FFF2-40B4-BE49-F238E27FC236}">
                <a16:creationId xmlns:a16="http://schemas.microsoft.com/office/drawing/2014/main" id="{EDBD4B34-43B0-F8EC-12D1-C3345F478CE6}"/>
              </a:ext>
            </a:extLst>
          </p:cNvPr>
          <p:cNvSpPr txBox="1"/>
          <p:nvPr/>
        </p:nvSpPr>
        <p:spPr>
          <a:xfrm>
            <a:off x="6225540" y="1144483"/>
            <a:ext cx="1688128" cy="769441"/>
          </a:xfrm>
          <a:prstGeom prst="rect">
            <a:avLst/>
          </a:prstGeom>
          <a:noFill/>
        </p:spPr>
        <p:txBody>
          <a:bodyPr wrap="square">
            <a:spAutoFit/>
          </a:bodyPr>
          <a:lstStyle/>
          <a:p>
            <a:r>
              <a:rPr kumimoji="0" lang="en-IN" sz="4400" b="0" i="0" u="none" strike="noStrike" kern="0" cap="none" spc="0" normalizeH="0" baseline="0" noProof="0" dirty="0">
                <a:ln>
                  <a:noFill/>
                </a:ln>
                <a:solidFill>
                  <a:srgbClr val="FFFFFF"/>
                </a:solidFill>
                <a:effectLst/>
                <a:uLnTx/>
                <a:uFillTx/>
                <a:latin typeface="Forte" panose="03060902040502070203" pitchFamily="66" charset="0"/>
                <a:cs typeface="Arial"/>
                <a:sym typeface="Arial"/>
              </a:rPr>
              <a:t>H</a:t>
            </a:r>
            <a:r>
              <a:rPr kumimoji="0" lang="en-IN" sz="4400" b="0" i="0" u="none" strike="noStrike" kern="0" cap="none" spc="0" normalizeH="0" baseline="30000" noProof="0" dirty="0">
                <a:ln>
                  <a:noFill/>
                </a:ln>
                <a:solidFill>
                  <a:srgbClr val="FFFFFF"/>
                </a:solidFill>
                <a:effectLst/>
                <a:uLnTx/>
                <a:uFillTx/>
                <a:latin typeface="Forte" panose="03060902040502070203" pitchFamily="66" charset="0"/>
                <a:cs typeface="Arial"/>
                <a:sym typeface="Arial"/>
              </a:rPr>
              <a:t>3</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pic>
        <p:nvPicPr>
          <p:cNvPr id="3074" name="Picture 2">
            <a:extLst>
              <a:ext uri="{FF2B5EF4-FFF2-40B4-BE49-F238E27FC236}">
                <a16:creationId xmlns:a16="http://schemas.microsoft.com/office/drawing/2014/main" id="{0DF16D42-1F28-B285-C324-18202473BA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3290" y="258245"/>
            <a:ext cx="5742804" cy="21811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C8EE4C9-09E4-4D84-6739-FFC9A4440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6194" y="2632710"/>
            <a:ext cx="5236995" cy="2358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3594064-9B20-153B-2511-FE9485C82F67}"/>
              </a:ext>
            </a:extLst>
          </p:cNvPr>
          <p:cNvSpPr txBox="1"/>
          <p:nvPr/>
        </p:nvSpPr>
        <p:spPr>
          <a:xfrm>
            <a:off x="478541" y="1417588"/>
            <a:ext cx="351693" cy="2308324"/>
          </a:xfrm>
          <a:prstGeom prst="rect">
            <a:avLst/>
          </a:prstGeom>
          <a:noFill/>
        </p:spPr>
        <p:txBody>
          <a:bodyPr wrap="square" rtlCol="0">
            <a:spAutoFit/>
          </a:bodyPr>
          <a:lstStyle/>
          <a:p>
            <a:r>
              <a:rPr lang="en-US" sz="2400" dirty="0">
                <a:solidFill>
                  <a:schemeClr val="accent2">
                    <a:lumMod val="50000"/>
                  </a:schemeClr>
                </a:solidFill>
              </a:rPr>
              <a:t>TABLES</a:t>
            </a:r>
            <a:endParaRPr lang="en-IN" sz="2400" dirty="0">
              <a:solidFill>
                <a:schemeClr val="accent2">
                  <a:lumMod val="50000"/>
                </a:schemeClr>
              </a:solidFill>
            </a:endParaRPr>
          </a:p>
        </p:txBody>
      </p:sp>
    </p:spTree>
    <p:extLst>
      <p:ext uri="{BB962C8B-B14F-4D97-AF65-F5344CB8AC3E}">
        <p14:creationId xmlns:p14="http://schemas.microsoft.com/office/powerpoint/2010/main" val="2580551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pic>
        <p:nvPicPr>
          <p:cNvPr id="4098" name="Picture 2">
            <a:extLst>
              <a:ext uri="{FF2B5EF4-FFF2-40B4-BE49-F238E27FC236}">
                <a16:creationId xmlns:a16="http://schemas.microsoft.com/office/drawing/2014/main" id="{86E42D98-1599-546E-2ABE-7D3CE006F7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050" y="1049192"/>
            <a:ext cx="59436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497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pic>
        <p:nvPicPr>
          <p:cNvPr id="5122" name="Picture 2">
            <a:extLst>
              <a:ext uri="{FF2B5EF4-FFF2-40B4-BE49-F238E27FC236}">
                <a16:creationId xmlns:a16="http://schemas.microsoft.com/office/drawing/2014/main" id="{ACB49A57-335A-9466-B837-F09713E03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518" y="797168"/>
            <a:ext cx="6768663" cy="377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103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pic>
        <p:nvPicPr>
          <p:cNvPr id="1030" name="Picture 6">
            <a:extLst>
              <a:ext uri="{FF2B5EF4-FFF2-40B4-BE49-F238E27FC236}">
                <a16:creationId xmlns:a16="http://schemas.microsoft.com/office/drawing/2014/main" id="{8F1C7733-93B2-9746-39ED-4BF5AAC12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205" y="50685"/>
            <a:ext cx="2728286" cy="21726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B50B7473-270C-DB26-5D66-8B7D0BB26F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21" y="2297723"/>
            <a:ext cx="5673769" cy="2655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334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pic>
        <p:nvPicPr>
          <p:cNvPr id="4" name="Picture 3">
            <a:extLst>
              <a:ext uri="{FF2B5EF4-FFF2-40B4-BE49-F238E27FC236}">
                <a16:creationId xmlns:a16="http://schemas.microsoft.com/office/drawing/2014/main" id="{A0E4B3BB-31CD-08C6-AD42-6622B62BAA75}"/>
              </a:ext>
            </a:extLst>
          </p:cNvPr>
          <p:cNvPicPr>
            <a:picLocks noChangeAspect="1"/>
          </p:cNvPicPr>
          <p:nvPr/>
        </p:nvPicPr>
        <p:blipFill>
          <a:blip r:embed="rId4"/>
          <a:stretch>
            <a:fillRect/>
          </a:stretch>
        </p:blipFill>
        <p:spPr>
          <a:xfrm>
            <a:off x="991727" y="173600"/>
            <a:ext cx="3299746" cy="2232853"/>
          </a:xfrm>
          <a:prstGeom prst="rect">
            <a:avLst/>
          </a:prstGeom>
        </p:spPr>
      </p:pic>
      <p:pic>
        <p:nvPicPr>
          <p:cNvPr id="6" name="Picture 5">
            <a:extLst>
              <a:ext uri="{FF2B5EF4-FFF2-40B4-BE49-F238E27FC236}">
                <a16:creationId xmlns:a16="http://schemas.microsoft.com/office/drawing/2014/main" id="{C17CDACE-B81C-A8C7-33F9-3919509E930E}"/>
              </a:ext>
            </a:extLst>
          </p:cNvPr>
          <p:cNvPicPr>
            <a:picLocks noChangeAspect="1"/>
          </p:cNvPicPr>
          <p:nvPr/>
        </p:nvPicPr>
        <p:blipFill>
          <a:blip r:embed="rId5"/>
          <a:stretch>
            <a:fillRect/>
          </a:stretch>
        </p:blipFill>
        <p:spPr>
          <a:xfrm>
            <a:off x="5075813" y="173600"/>
            <a:ext cx="3292125" cy="2286198"/>
          </a:xfrm>
          <a:prstGeom prst="rect">
            <a:avLst/>
          </a:prstGeom>
        </p:spPr>
      </p:pic>
      <p:pic>
        <p:nvPicPr>
          <p:cNvPr id="8" name="Picture 7">
            <a:extLst>
              <a:ext uri="{FF2B5EF4-FFF2-40B4-BE49-F238E27FC236}">
                <a16:creationId xmlns:a16="http://schemas.microsoft.com/office/drawing/2014/main" id="{1DCFC998-0AFC-F2D6-BC74-D70E5678F109}"/>
              </a:ext>
            </a:extLst>
          </p:cNvPr>
          <p:cNvPicPr>
            <a:picLocks noChangeAspect="1"/>
          </p:cNvPicPr>
          <p:nvPr/>
        </p:nvPicPr>
        <p:blipFill>
          <a:blip r:embed="rId6"/>
          <a:stretch>
            <a:fillRect/>
          </a:stretch>
        </p:blipFill>
        <p:spPr>
          <a:xfrm>
            <a:off x="991727" y="2629545"/>
            <a:ext cx="3223539" cy="2232853"/>
          </a:xfrm>
          <a:prstGeom prst="rect">
            <a:avLst/>
          </a:prstGeom>
        </p:spPr>
      </p:pic>
      <p:pic>
        <p:nvPicPr>
          <p:cNvPr id="10" name="Picture 9">
            <a:extLst>
              <a:ext uri="{FF2B5EF4-FFF2-40B4-BE49-F238E27FC236}">
                <a16:creationId xmlns:a16="http://schemas.microsoft.com/office/drawing/2014/main" id="{3AB21A00-C2F8-776D-1F6C-940765ED9222}"/>
              </a:ext>
            </a:extLst>
          </p:cNvPr>
          <p:cNvPicPr>
            <a:picLocks noChangeAspect="1"/>
          </p:cNvPicPr>
          <p:nvPr/>
        </p:nvPicPr>
        <p:blipFill>
          <a:blip r:embed="rId7"/>
          <a:stretch>
            <a:fillRect/>
          </a:stretch>
        </p:blipFill>
        <p:spPr>
          <a:xfrm>
            <a:off x="5075813" y="2629545"/>
            <a:ext cx="3127235" cy="2483182"/>
          </a:xfrm>
          <a:prstGeom prst="rect">
            <a:avLst/>
          </a:prstGeom>
        </p:spPr>
      </p:pic>
      <p:sp>
        <p:nvSpPr>
          <p:cNvPr id="11" name="TextBox 10">
            <a:extLst>
              <a:ext uri="{FF2B5EF4-FFF2-40B4-BE49-F238E27FC236}">
                <a16:creationId xmlns:a16="http://schemas.microsoft.com/office/drawing/2014/main" id="{222744B7-DC09-8509-8030-415BDE2B21B4}"/>
              </a:ext>
            </a:extLst>
          </p:cNvPr>
          <p:cNvSpPr txBox="1"/>
          <p:nvPr/>
        </p:nvSpPr>
        <p:spPr>
          <a:xfrm>
            <a:off x="238740" y="1448365"/>
            <a:ext cx="300004" cy="2246769"/>
          </a:xfrm>
          <a:prstGeom prst="rect">
            <a:avLst/>
          </a:prstGeom>
          <a:noFill/>
        </p:spPr>
        <p:txBody>
          <a:bodyPr wrap="square" rtlCol="0">
            <a:spAutoFit/>
          </a:bodyPr>
          <a:lstStyle/>
          <a:p>
            <a:r>
              <a:rPr lang="en-IN" sz="2000" dirty="0">
                <a:solidFill>
                  <a:schemeClr val="accent2">
                    <a:lumMod val="50000"/>
                  </a:schemeClr>
                </a:solidFill>
              </a:rPr>
              <a:t>FILTERS</a:t>
            </a:r>
          </a:p>
        </p:txBody>
      </p:sp>
    </p:spTree>
    <p:extLst>
      <p:ext uri="{BB962C8B-B14F-4D97-AF65-F5344CB8AC3E}">
        <p14:creationId xmlns:p14="http://schemas.microsoft.com/office/powerpoint/2010/main" val="3333431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pic>
        <p:nvPicPr>
          <p:cNvPr id="4" name="Picture 3">
            <a:extLst>
              <a:ext uri="{FF2B5EF4-FFF2-40B4-BE49-F238E27FC236}">
                <a16:creationId xmlns:a16="http://schemas.microsoft.com/office/drawing/2014/main" id="{36E61090-A03A-68A9-64D1-F8A9215B08CE}"/>
              </a:ext>
            </a:extLst>
          </p:cNvPr>
          <p:cNvPicPr>
            <a:picLocks noChangeAspect="1"/>
          </p:cNvPicPr>
          <p:nvPr/>
        </p:nvPicPr>
        <p:blipFill>
          <a:blip r:embed="rId4"/>
          <a:stretch>
            <a:fillRect/>
          </a:stretch>
        </p:blipFill>
        <p:spPr>
          <a:xfrm>
            <a:off x="750277" y="1006565"/>
            <a:ext cx="7643446" cy="3292121"/>
          </a:xfrm>
          <a:prstGeom prst="rect">
            <a:avLst/>
          </a:prstGeom>
        </p:spPr>
      </p:pic>
      <p:sp>
        <p:nvSpPr>
          <p:cNvPr id="5" name="TextBox 4">
            <a:extLst>
              <a:ext uri="{FF2B5EF4-FFF2-40B4-BE49-F238E27FC236}">
                <a16:creationId xmlns:a16="http://schemas.microsoft.com/office/drawing/2014/main" id="{8570FE01-B061-E716-4FA4-DC32D65B9512}"/>
              </a:ext>
            </a:extLst>
          </p:cNvPr>
          <p:cNvSpPr txBox="1"/>
          <p:nvPr/>
        </p:nvSpPr>
        <p:spPr>
          <a:xfrm>
            <a:off x="961293" y="259318"/>
            <a:ext cx="5111261" cy="369332"/>
          </a:xfrm>
          <a:prstGeom prst="rect">
            <a:avLst/>
          </a:prstGeom>
          <a:noFill/>
        </p:spPr>
        <p:txBody>
          <a:bodyPr wrap="square" rtlCol="0">
            <a:spAutoFit/>
          </a:bodyPr>
          <a:lstStyle/>
          <a:p>
            <a:r>
              <a:rPr lang="en-IN" dirty="0">
                <a:solidFill>
                  <a:schemeClr val="accent2">
                    <a:lumMod val="50000"/>
                  </a:schemeClr>
                </a:solidFill>
              </a:rPr>
              <a:t> </a:t>
            </a:r>
            <a:r>
              <a:rPr lang="en-IN" sz="1800" dirty="0">
                <a:solidFill>
                  <a:schemeClr val="accent2">
                    <a:lumMod val="50000"/>
                  </a:schemeClr>
                </a:solidFill>
              </a:rPr>
              <a:t>RES booking channels </a:t>
            </a:r>
            <a:r>
              <a:rPr lang="en-IN" sz="1800" b="1" dirty="0">
                <a:solidFill>
                  <a:schemeClr val="accent2">
                    <a:lumMod val="50000"/>
                  </a:schemeClr>
                </a:solidFill>
              </a:rPr>
              <a:t>FLOW</a:t>
            </a:r>
            <a:r>
              <a:rPr lang="en-IN" sz="1800" dirty="0">
                <a:solidFill>
                  <a:schemeClr val="accent2">
                    <a:lumMod val="50000"/>
                  </a:schemeClr>
                </a:solidFill>
              </a:rPr>
              <a:t> </a:t>
            </a:r>
          </a:p>
        </p:txBody>
      </p:sp>
    </p:spTree>
    <p:extLst>
      <p:ext uri="{BB962C8B-B14F-4D97-AF65-F5344CB8AC3E}">
        <p14:creationId xmlns:p14="http://schemas.microsoft.com/office/powerpoint/2010/main" val="2884070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pic>
        <p:nvPicPr>
          <p:cNvPr id="1026" name="Picture 2">
            <a:extLst>
              <a:ext uri="{FF2B5EF4-FFF2-40B4-BE49-F238E27FC236}">
                <a16:creationId xmlns:a16="http://schemas.microsoft.com/office/drawing/2014/main" id="{1B07EFCD-B564-1899-2CDC-112DFE736E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050" y="762000"/>
            <a:ext cx="59436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19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pic>
        <p:nvPicPr>
          <p:cNvPr id="2050" name="Picture 2">
            <a:extLst>
              <a:ext uri="{FF2B5EF4-FFF2-40B4-BE49-F238E27FC236}">
                <a16:creationId xmlns:a16="http://schemas.microsoft.com/office/drawing/2014/main" id="{8E7599AF-0FBD-5F5E-8562-C1E6F64FB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8050" y="800100"/>
            <a:ext cx="59436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835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
        <p:nvSpPr>
          <p:cNvPr id="5" name="TextBox 4">
            <a:extLst>
              <a:ext uri="{FF2B5EF4-FFF2-40B4-BE49-F238E27FC236}">
                <a16:creationId xmlns:a16="http://schemas.microsoft.com/office/drawing/2014/main" id="{8CBEA77A-5D3F-5C82-42B0-B62C6AC143F0}"/>
              </a:ext>
            </a:extLst>
          </p:cNvPr>
          <p:cNvSpPr txBox="1"/>
          <p:nvPr/>
        </p:nvSpPr>
        <p:spPr>
          <a:xfrm>
            <a:off x="1781909" y="327642"/>
            <a:ext cx="1836615" cy="461665"/>
          </a:xfrm>
          <a:prstGeom prst="rect">
            <a:avLst/>
          </a:prstGeom>
          <a:noFill/>
        </p:spPr>
        <p:txBody>
          <a:bodyPr wrap="square" rtlCol="0">
            <a:spAutoFit/>
          </a:bodyPr>
          <a:lstStyle/>
          <a:p>
            <a:r>
              <a:rPr lang="en-IN" sz="2400" b="1" dirty="0">
                <a:solidFill>
                  <a:schemeClr val="accent2">
                    <a:lumMod val="50000"/>
                  </a:schemeClr>
                </a:solidFill>
                <a:latin typeface="Dosis" pitchFamily="2" charset="0"/>
              </a:rPr>
              <a:t>FALL OUT</a:t>
            </a:r>
          </a:p>
        </p:txBody>
      </p:sp>
      <p:pic>
        <p:nvPicPr>
          <p:cNvPr id="2050" name="Picture 2">
            <a:extLst>
              <a:ext uri="{FF2B5EF4-FFF2-40B4-BE49-F238E27FC236}">
                <a16:creationId xmlns:a16="http://schemas.microsoft.com/office/drawing/2014/main" id="{6B3042D4-F77A-0CB6-3345-45EC962562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823" y="1180123"/>
            <a:ext cx="6891423" cy="314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580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3333675" y="2024114"/>
            <a:ext cx="3388200" cy="75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dirty="0"/>
              <a:t>THANK YOU</a:t>
            </a:r>
            <a:endParaRPr dirty="0"/>
          </a:p>
        </p:txBody>
      </p:sp>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Tree>
    <p:extLst>
      <p:ext uri="{BB962C8B-B14F-4D97-AF65-F5344CB8AC3E}">
        <p14:creationId xmlns:p14="http://schemas.microsoft.com/office/powerpoint/2010/main" val="342612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2657430" y="1811144"/>
            <a:ext cx="3829140" cy="11149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00" dirty="0"/>
              <a:t>OBJECTIVES</a:t>
            </a:r>
            <a:endParaRPr sz="4800" dirty="0"/>
          </a:p>
        </p:txBody>
      </p:sp>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Tree>
    <p:extLst>
      <p:ext uri="{BB962C8B-B14F-4D97-AF65-F5344CB8AC3E}">
        <p14:creationId xmlns:p14="http://schemas.microsoft.com/office/powerpoint/2010/main" val="3778612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9" name="Google Shape;299;p38"/>
          <p:cNvSpPr txBox="1">
            <a:spLocks noGrp="1"/>
          </p:cNvSpPr>
          <p:nvPr>
            <p:ph type="body" idx="1"/>
          </p:nvPr>
        </p:nvSpPr>
        <p:spPr>
          <a:xfrm>
            <a:off x="158289" y="1115802"/>
            <a:ext cx="5049749" cy="712011"/>
          </a:xfrm>
          <a:prstGeom prst="rect">
            <a:avLst/>
          </a:prstGeom>
        </p:spPr>
        <p:txBody>
          <a:bodyPr spcFirstLastPara="1" wrap="square" lIns="91425" tIns="91425" rIns="91425" bIns="91425" anchor="ctr" anchorCtr="0">
            <a:noAutofit/>
          </a:bodyPr>
          <a:lstStyle/>
          <a:p>
            <a:pPr marL="285750" lvl="0" indent="-285750" rtl="0">
              <a:spcBef>
                <a:spcPts val="0"/>
              </a:spcBef>
              <a:spcAft>
                <a:spcPts val="0"/>
              </a:spcAft>
              <a:buFont typeface="Wingdings" panose="05000000000000000000" pitchFamily="2" charset="2"/>
              <a:buChar char="q"/>
            </a:pPr>
            <a:r>
              <a:rPr lang="en-US" sz="1400" dirty="0">
                <a:solidFill>
                  <a:schemeClr val="dk1"/>
                </a:solidFill>
              </a:rPr>
              <a:t>Guests leverage multiple devices to engage with these experiences.      Are there any differences in activity based on device type and experience? Does the guest type, instead of device type, drive any of these differences?</a:t>
            </a:r>
            <a:endParaRPr sz="1400" dirty="0">
              <a:solidFill>
                <a:schemeClr val="dk1"/>
              </a:solidFill>
            </a:endParaRPr>
          </a:p>
        </p:txBody>
      </p:sp>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5722620" y="4132662"/>
            <a:ext cx="2019150" cy="44562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2400" dirty="0">
              <a:solidFill>
                <a:schemeClr val="accent2">
                  <a:lumMod val="50000"/>
                </a:schemeClr>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
        <p:nvSpPr>
          <p:cNvPr id="4" name="TextBox 3">
            <a:extLst>
              <a:ext uri="{FF2B5EF4-FFF2-40B4-BE49-F238E27FC236}">
                <a16:creationId xmlns:a16="http://schemas.microsoft.com/office/drawing/2014/main" id="{00AF86A3-D945-63B0-5465-C329F7CF85EE}"/>
              </a:ext>
            </a:extLst>
          </p:cNvPr>
          <p:cNvSpPr txBox="1"/>
          <p:nvPr/>
        </p:nvSpPr>
        <p:spPr>
          <a:xfrm>
            <a:off x="178743" y="3763677"/>
            <a:ext cx="5652282" cy="954107"/>
          </a:xfrm>
          <a:prstGeom prst="rect">
            <a:avLst/>
          </a:prstGeom>
          <a:noFill/>
        </p:spPr>
        <p:txBody>
          <a:bodyPr wrap="square">
            <a:spAutoFit/>
          </a:bodyPr>
          <a:lstStyle/>
          <a:p>
            <a:pPr marL="285750" indent="-285750">
              <a:buFont typeface="Wingdings" panose="05000000000000000000" pitchFamily="2" charset="2"/>
              <a:buChar char="q"/>
            </a:pPr>
            <a:r>
              <a:rPr lang="en-US" dirty="0">
                <a:latin typeface="Dosis" pitchFamily="2" charset="0"/>
              </a:rPr>
              <a:t>What are some differentiating digital behaviors among guests who book through Hilton-owned digital channels and online travel agents (OTAs)? Are any opportunistic moments within the digital booking flow where Hilton could intervene to encourage direct bookings before a guest goes to an OTA?</a:t>
            </a:r>
            <a:endParaRPr lang="en-IN" dirty="0">
              <a:latin typeface="Dosis" pitchFamily="2" charset="0"/>
            </a:endParaRPr>
          </a:p>
        </p:txBody>
      </p:sp>
      <p:cxnSp>
        <p:nvCxnSpPr>
          <p:cNvPr id="11" name="Straight Arrow Connector 10">
            <a:extLst>
              <a:ext uri="{FF2B5EF4-FFF2-40B4-BE49-F238E27FC236}">
                <a16:creationId xmlns:a16="http://schemas.microsoft.com/office/drawing/2014/main" id="{63ACF90D-FC3E-0C60-EA24-123FED3C855A}"/>
              </a:ext>
            </a:extLst>
          </p:cNvPr>
          <p:cNvCxnSpPr>
            <a:cxnSpLocks/>
          </p:cNvCxnSpPr>
          <p:nvPr/>
        </p:nvCxnSpPr>
        <p:spPr>
          <a:xfrm>
            <a:off x="4572000" y="2473101"/>
            <a:ext cx="15697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7101C36-F8AE-54D7-2628-FD79FBB3902D}"/>
              </a:ext>
            </a:extLst>
          </p:cNvPr>
          <p:cNvSpPr txBox="1"/>
          <p:nvPr/>
        </p:nvSpPr>
        <p:spPr>
          <a:xfrm>
            <a:off x="4704060" y="2153894"/>
            <a:ext cx="1386840" cy="307777"/>
          </a:xfrm>
          <a:prstGeom prst="rect">
            <a:avLst/>
          </a:prstGeom>
          <a:noFill/>
        </p:spPr>
        <p:txBody>
          <a:bodyPr wrap="square" rtlCol="0">
            <a:spAutoFit/>
          </a:bodyPr>
          <a:lstStyle/>
          <a:p>
            <a:r>
              <a:rPr lang="en-IN" b="1" dirty="0">
                <a:solidFill>
                  <a:schemeClr val="accent2"/>
                </a:solidFill>
              </a:rPr>
              <a:t>APPROACH</a:t>
            </a:r>
          </a:p>
        </p:txBody>
      </p:sp>
      <p:graphicFrame>
        <p:nvGraphicFramePr>
          <p:cNvPr id="21" name="Diagram 20">
            <a:extLst>
              <a:ext uri="{FF2B5EF4-FFF2-40B4-BE49-F238E27FC236}">
                <a16:creationId xmlns:a16="http://schemas.microsoft.com/office/drawing/2014/main" id="{E17CEEE7-2AAC-AE99-3BA6-220576A087CE}"/>
              </a:ext>
            </a:extLst>
          </p:cNvPr>
          <p:cNvGraphicFramePr/>
          <p:nvPr>
            <p:extLst>
              <p:ext uri="{D42A27DB-BD31-4B8C-83A1-F6EECF244321}">
                <p14:modId xmlns:p14="http://schemas.microsoft.com/office/powerpoint/2010/main" val="2086674681"/>
              </p:ext>
            </p:extLst>
          </p:nvPr>
        </p:nvGraphicFramePr>
        <p:xfrm>
          <a:off x="5722620" y="1304805"/>
          <a:ext cx="3009900" cy="25638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F66141CC-4DB6-9DC0-BDEE-DA29244727D1}"/>
              </a:ext>
            </a:extLst>
          </p:cNvPr>
          <p:cNvSpPr txBox="1"/>
          <p:nvPr/>
        </p:nvSpPr>
        <p:spPr>
          <a:xfrm>
            <a:off x="178743" y="2062326"/>
            <a:ext cx="4288275" cy="1600438"/>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00000"/>
                </a:solidFill>
                <a:effectLst/>
                <a:latin typeface="Dosis" pitchFamily="2" charset="0"/>
              </a:rPr>
              <a:t>What signals in the data provided can help distinguish whether a trip represents business, leisure, or “</a:t>
            </a:r>
            <a:r>
              <a:rPr lang="en-US" b="0" i="0" dirty="0" err="1">
                <a:solidFill>
                  <a:srgbClr val="000000"/>
                </a:solidFill>
                <a:effectLst/>
                <a:latin typeface="Dosis" pitchFamily="2" charset="0"/>
              </a:rPr>
              <a:t>bleisure</a:t>
            </a:r>
            <a:r>
              <a:rPr lang="en-US" b="0" i="0" dirty="0">
                <a:solidFill>
                  <a:srgbClr val="000000"/>
                </a:solidFill>
                <a:effectLst/>
                <a:latin typeface="Dosis" pitchFamily="2" charset="0"/>
              </a:rPr>
              <a:t>” travel? For those purely leisure guests, what information would you use to make recommendations on specific leisure destinations they should consider? Where on the digital properties would you make these recommendations and why?</a:t>
            </a:r>
            <a:endParaRPr lang="en-IN" dirty="0">
              <a:latin typeface="Dosis" pitchFamily="2" charset="0"/>
            </a:endParaRPr>
          </a:p>
        </p:txBody>
      </p:sp>
    </p:spTree>
    <p:extLst>
      <p:ext uri="{BB962C8B-B14F-4D97-AF65-F5344CB8AC3E}">
        <p14:creationId xmlns:p14="http://schemas.microsoft.com/office/powerpoint/2010/main" val="1495803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graphicFrame>
        <p:nvGraphicFramePr>
          <p:cNvPr id="5" name="Diagram 4">
            <a:extLst>
              <a:ext uri="{FF2B5EF4-FFF2-40B4-BE49-F238E27FC236}">
                <a16:creationId xmlns:a16="http://schemas.microsoft.com/office/drawing/2014/main" id="{E98EAD66-79DB-D1D5-9C49-5050F99DB24D}"/>
              </a:ext>
            </a:extLst>
          </p:cNvPr>
          <p:cNvGraphicFramePr/>
          <p:nvPr>
            <p:extLst>
              <p:ext uri="{D42A27DB-BD31-4B8C-83A1-F6EECF244321}">
                <p14:modId xmlns:p14="http://schemas.microsoft.com/office/powerpoint/2010/main" val="223693182"/>
              </p:ext>
            </p:extLst>
          </p:nvPr>
        </p:nvGraphicFramePr>
        <p:xfrm>
          <a:off x="284070" y="1156970"/>
          <a:ext cx="4823460" cy="3308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a:extLst>
              <a:ext uri="{FF2B5EF4-FFF2-40B4-BE49-F238E27FC236}">
                <a16:creationId xmlns:a16="http://schemas.microsoft.com/office/drawing/2014/main" id="{DFEBEE19-89A7-AAAF-EF9E-95ACD446AD2E}"/>
              </a:ext>
            </a:extLst>
          </p:cNvPr>
          <p:cNvCxnSpPr/>
          <p:nvPr/>
        </p:nvCxnSpPr>
        <p:spPr>
          <a:xfrm>
            <a:off x="4640580" y="1600200"/>
            <a:ext cx="14401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5A371B9-8DE3-65C8-DB7E-33188AB25DE4}"/>
              </a:ext>
            </a:extLst>
          </p:cNvPr>
          <p:cNvCxnSpPr/>
          <p:nvPr/>
        </p:nvCxnSpPr>
        <p:spPr>
          <a:xfrm>
            <a:off x="4027154" y="2564130"/>
            <a:ext cx="14401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3031BCD-AF72-D4EE-6910-FDCAF1077B7E}"/>
              </a:ext>
            </a:extLst>
          </p:cNvPr>
          <p:cNvCxnSpPr/>
          <p:nvPr/>
        </p:nvCxnSpPr>
        <p:spPr>
          <a:xfrm>
            <a:off x="3528060" y="3375660"/>
            <a:ext cx="144018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CB1577E7-C3CD-27F3-EBC6-22A7F7AB6C20}"/>
              </a:ext>
            </a:extLst>
          </p:cNvPr>
          <p:cNvCxnSpPr>
            <a:cxnSpLocks/>
          </p:cNvCxnSpPr>
          <p:nvPr/>
        </p:nvCxnSpPr>
        <p:spPr>
          <a:xfrm>
            <a:off x="3329940" y="4117788"/>
            <a:ext cx="1310640" cy="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7D7FE9A2-7C0D-E9B5-48CF-974A9195F567}"/>
              </a:ext>
            </a:extLst>
          </p:cNvPr>
          <p:cNvSpPr txBox="1"/>
          <p:nvPr/>
        </p:nvSpPr>
        <p:spPr>
          <a:xfrm>
            <a:off x="6080760" y="1368163"/>
            <a:ext cx="2865120" cy="830997"/>
          </a:xfrm>
          <a:prstGeom prst="rect">
            <a:avLst/>
          </a:prstGeom>
          <a:noFill/>
        </p:spPr>
        <p:txBody>
          <a:bodyPr wrap="square" rtlCol="0">
            <a:spAutoFit/>
          </a:bodyPr>
          <a:lstStyle/>
          <a:p>
            <a:r>
              <a:rPr lang="en-IN" sz="1200" dirty="0">
                <a:latin typeface="Dosis" pitchFamily="2" charset="0"/>
              </a:rPr>
              <a:t>1. How Hilton is segmenting and targeting the audience ?</a:t>
            </a:r>
          </a:p>
          <a:p>
            <a:r>
              <a:rPr lang="en-IN" sz="1200" dirty="0">
                <a:latin typeface="Dosis" pitchFamily="2" charset="0"/>
              </a:rPr>
              <a:t>2. Which media is being used to create awareness ?</a:t>
            </a:r>
          </a:p>
        </p:txBody>
      </p:sp>
      <p:sp>
        <p:nvSpPr>
          <p:cNvPr id="13" name="TextBox 12">
            <a:extLst>
              <a:ext uri="{FF2B5EF4-FFF2-40B4-BE49-F238E27FC236}">
                <a16:creationId xmlns:a16="http://schemas.microsoft.com/office/drawing/2014/main" id="{CE9EE8CB-3CF3-A4C9-09B5-A5A8D468C201}"/>
              </a:ext>
            </a:extLst>
          </p:cNvPr>
          <p:cNvSpPr txBox="1"/>
          <p:nvPr/>
        </p:nvSpPr>
        <p:spPr>
          <a:xfrm>
            <a:off x="5499750" y="2394458"/>
            <a:ext cx="3134746" cy="1015663"/>
          </a:xfrm>
          <a:prstGeom prst="rect">
            <a:avLst/>
          </a:prstGeom>
          <a:noFill/>
        </p:spPr>
        <p:txBody>
          <a:bodyPr wrap="square" rtlCol="0">
            <a:spAutoFit/>
          </a:bodyPr>
          <a:lstStyle/>
          <a:p>
            <a:r>
              <a:rPr lang="en-IN" sz="1200" dirty="0">
                <a:latin typeface="Dosis" pitchFamily="2" charset="0"/>
              </a:rPr>
              <a:t>1. How customers are interacting with Hilton </a:t>
            </a:r>
            <a:r>
              <a:rPr lang="en-IN" sz="1200" dirty="0" err="1">
                <a:latin typeface="Dosis" pitchFamily="2" charset="0"/>
              </a:rPr>
              <a:t>Honors</a:t>
            </a:r>
            <a:r>
              <a:rPr lang="en-IN" sz="1200" dirty="0">
                <a:latin typeface="Dosis" pitchFamily="2" charset="0"/>
              </a:rPr>
              <a:t>  app &amp; websites?</a:t>
            </a:r>
          </a:p>
          <a:p>
            <a:r>
              <a:rPr lang="en-IN" sz="1200" dirty="0">
                <a:latin typeface="Dosis" pitchFamily="2" charset="0"/>
              </a:rPr>
              <a:t>2. Which marketing channels are generating leads?</a:t>
            </a:r>
          </a:p>
          <a:p>
            <a:pPr marL="228600" indent="-228600">
              <a:buAutoNum type="arabicPeriod"/>
            </a:pPr>
            <a:endParaRPr lang="en-IN" sz="1200" dirty="0">
              <a:latin typeface="Dosis" pitchFamily="2" charset="0"/>
            </a:endParaRPr>
          </a:p>
          <a:p>
            <a:endParaRPr lang="en-IN" sz="1200" dirty="0">
              <a:latin typeface="Dosis" pitchFamily="2" charset="0"/>
            </a:endParaRPr>
          </a:p>
        </p:txBody>
      </p:sp>
      <p:sp>
        <p:nvSpPr>
          <p:cNvPr id="15" name="TextBox 14">
            <a:extLst>
              <a:ext uri="{FF2B5EF4-FFF2-40B4-BE49-F238E27FC236}">
                <a16:creationId xmlns:a16="http://schemas.microsoft.com/office/drawing/2014/main" id="{623138B5-1648-F245-9425-8FB7CFFB6520}"/>
              </a:ext>
            </a:extLst>
          </p:cNvPr>
          <p:cNvSpPr txBox="1"/>
          <p:nvPr/>
        </p:nvSpPr>
        <p:spPr>
          <a:xfrm>
            <a:off x="4668600" y="3981899"/>
            <a:ext cx="3284228" cy="461665"/>
          </a:xfrm>
          <a:prstGeom prst="rect">
            <a:avLst/>
          </a:prstGeom>
          <a:noFill/>
        </p:spPr>
        <p:txBody>
          <a:bodyPr wrap="square" rtlCol="0">
            <a:spAutoFit/>
          </a:bodyPr>
          <a:lstStyle/>
          <a:p>
            <a:r>
              <a:rPr lang="en-IN" sz="1200" dirty="0">
                <a:latin typeface="Dosis" pitchFamily="2" charset="0"/>
              </a:rPr>
              <a:t>1. How customers are turning to advocates ?</a:t>
            </a:r>
          </a:p>
          <a:p>
            <a:r>
              <a:rPr lang="en-IN" sz="1200" dirty="0">
                <a:latin typeface="Dosis" pitchFamily="2" charset="0"/>
              </a:rPr>
              <a:t>2. How customers are promoting Hilton brands ? </a:t>
            </a:r>
          </a:p>
        </p:txBody>
      </p:sp>
      <p:sp>
        <p:nvSpPr>
          <p:cNvPr id="17" name="TextBox 16">
            <a:extLst>
              <a:ext uri="{FF2B5EF4-FFF2-40B4-BE49-F238E27FC236}">
                <a16:creationId xmlns:a16="http://schemas.microsoft.com/office/drawing/2014/main" id="{098CF772-64C8-A087-819E-047AEE1C6AFF}"/>
              </a:ext>
            </a:extLst>
          </p:cNvPr>
          <p:cNvSpPr txBox="1"/>
          <p:nvPr/>
        </p:nvSpPr>
        <p:spPr>
          <a:xfrm>
            <a:off x="4964744" y="3153858"/>
            <a:ext cx="4572000" cy="830997"/>
          </a:xfrm>
          <a:prstGeom prst="rect">
            <a:avLst/>
          </a:prstGeom>
          <a:noFill/>
        </p:spPr>
        <p:txBody>
          <a:bodyPr wrap="square">
            <a:spAutoFit/>
          </a:bodyPr>
          <a:lstStyle/>
          <a:p>
            <a:r>
              <a:rPr lang="en-IN" sz="1200" dirty="0">
                <a:latin typeface="Dosis" pitchFamily="2" charset="0"/>
              </a:rPr>
              <a:t>1. How leads are being converted to members of the hotel?</a:t>
            </a:r>
          </a:p>
          <a:p>
            <a:r>
              <a:rPr lang="en-IN" sz="1200" dirty="0">
                <a:latin typeface="Dosis" pitchFamily="2" charset="0"/>
              </a:rPr>
              <a:t>2. Which strategies are being implemented to drive customers</a:t>
            </a:r>
          </a:p>
          <a:p>
            <a:r>
              <a:rPr lang="en-IN" sz="1200" dirty="0">
                <a:latin typeface="Dosis" pitchFamily="2" charset="0"/>
              </a:rPr>
              <a:t>     to direct channels than OTAs?</a:t>
            </a:r>
          </a:p>
          <a:p>
            <a:endParaRPr lang="en-IN" sz="1200" dirty="0">
              <a:latin typeface="Dosis" pitchFamily="2" charset="0"/>
            </a:endParaRPr>
          </a:p>
        </p:txBody>
      </p:sp>
      <p:sp>
        <p:nvSpPr>
          <p:cNvPr id="22" name="TextBox 21">
            <a:extLst>
              <a:ext uri="{FF2B5EF4-FFF2-40B4-BE49-F238E27FC236}">
                <a16:creationId xmlns:a16="http://schemas.microsoft.com/office/drawing/2014/main" id="{720E5DF5-C596-DBE9-4BE9-C26E96BEB31B}"/>
              </a:ext>
            </a:extLst>
          </p:cNvPr>
          <p:cNvSpPr txBox="1"/>
          <p:nvPr/>
        </p:nvSpPr>
        <p:spPr>
          <a:xfrm>
            <a:off x="1962076" y="269901"/>
            <a:ext cx="5413047" cy="461665"/>
          </a:xfrm>
          <a:prstGeom prst="rect">
            <a:avLst/>
          </a:prstGeom>
          <a:noFill/>
        </p:spPr>
        <p:txBody>
          <a:bodyPr wrap="square">
            <a:spAutoFit/>
          </a:bodyPr>
          <a:lstStyle/>
          <a:p>
            <a:pPr marL="0" lvl="0" indent="0" rtl="0">
              <a:spcBef>
                <a:spcPts val="0"/>
              </a:spcBef>
              <a:spcAft>
                <a:spcPts val="0"/>
              </a:spcAft>
              <a:buNone/>
            </a:pPr>
            <a:r>
              <a:rPr lang="en-IN" sz="2400" dirty="0">
                <a:solidFill>
                  <a:schemeClr val="accent2">
                    <a:lumMod val="50000"/>
                  </a:schemeClr>
                </a:solidFill>
              </a:rPr>
              <a:t>KEY DATA DRIVEN QUESTIONS</a:t>
            </a:r>
          </a:p>
        </p:txBody>
      </p:sp>
    </p:spTree>
    <p:extLst>
      <p:ext uri="{BB962C8B-B14F-4D97-AF65-F5344CB8AC3E}">
        <p14:creationId xmlns:p14="http://schemas.microsoft.com/office/powerpoint/2010/main" val="2980610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2136435" y="1719704"/>
            <a:ext cx="4871130" cy="11149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00" dirty="0"/>
              <a:t>OBSERVATIONS</a:t>
            </a:r>
            <a:endParaRPr sz="4800" dirty="0"/>
          </a:p>
        </p:txBody>
      </p:sp>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txBox="1"/>
          <p:nvPr/>
        </p:nvSpPr>
        <p:spPr>
          <a:xfrm>
            <a:off x="4469850" y="4134000"/>
            <a:ext cx="4674300" cy="1009500"/>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endParaRPr sz="9400" dirty="0">
              <a:solidFill>
                <a:schemeClr val="lt1"/>
              </a:solidFill>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Tree>
    <p:extLst>
      <p:ext uri="{BB962C8B-B14F-4D97-AF65-F5344CB8AC3E}">
        <p14:creationId xmlns:p14="http://schemas.microsoft.com/office/powerpoint/2010/main" val="397408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40" name="Google Shape;740;p51"/>
          <p:cNvSpPr txBox="1"/>
          <p:nvPr/>
        </p:nvSpPr>
        <p:spPr>
          <a:xfrm>
            <a:off x="447074" y="625481"/>
            <a:ext cx="2314200" cy="2607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dk1"/>
                </a:solidFill>
                <a:latin typeface="Philosopher"/>
                <a:ea typeface="Philosopher"/>
                <a:cs typeface="Philosopher"/>
                <a:sym typeface="Philosopher"/>
              </a:rPr>
              <a:t>           Mobile </a:t>
            </a:r>
            <a:endParaRPr sz="2000" dirty="0">
              <a:solidFill>
                <a:schemeClr val="dk1"/>
              </a:solidFill>
              <a:latin typeface="Philosopher"/>
              <a:ea typeface="Philosopher"/>
              <a:cs typeface="Philosopher"/>
              <a:sym typeface="Philosopher"/>
            </a:endParaRPr>
          </a:p>
        </p:txBody>
      </p:sp>
      <p:sp>
        <p:nvSpPr>
          <p:cNvPr id="749" name="Google Shape;749;p51"/>
          <p:cNvSpPr/>
          <p:nvPr/>
        </p:nvSpPr>
        <p:spPr>
          <a:xfrm>
            <a:off x="3172914" y="913857"/>
            <a:ext cx="2946543" cy="2384484"/>
          </a:xfrm>
          <a:prstGeom prst="rect">
            <a:avLst/>
          </a:prstGeom>
          <a:noFill/>
          <a:ln w="9525" cap="rnd" cmpd="sng">
            <a:solidFill>
              <a:schemeClr val="dk1"/>
            </a:solidFill>
            <a:prstDash val="solid"/>
            <a:round/>
            <a:headEnd type="none" w="sm" len="sm"/>
            <a:tailEnd type="none" w="sm" len="sm"/>
          </a:ln>
        </p:spPr>
        <p:txBody>
          <a:bodyPr spcFirstLastPara="1" wrap="square" lIns="182875" tIns="91425" rIns="91425" bIns="91425" anchor="t" anchorCtr="0">
            <a:noAutofit/>
          </a:bodyPr>
          <a:lstStyle/>
          <a:p>
            <a:pPr marL="0" lvl="0" indent="0" algn="l" rtl="0">
              <a:lnSpc>
                <a:spcPct val="115000"/>
              </a:lnSpc>
              <a:spcBef>
                <a:spcPts val="1000"/>
              </a:spcBef>
              <a:spcAft>
                <a:spcPts val="0"/>
              </a:spcAft>
              <a:buNone/>
            </a:pPr>
            <a:endParaRPr sz="1200" dirty="0">
              <a:solidFill>
                <a:srgbClr val="FF0000"/>
              </a:solidFill>
              <a:latin typeface="Dosis"/>
              <a:ea typeface="Dosis"/>
              <a:cs typeface="Dosis"/>
              <a:sym typeface="Dosis"/>
            </a:endParaRPr>
          </a:p>
          <a:p>
            <a:pPr marL="0" lvl="0" indent="0" algn="l" rtl="0">
              <a:spcBef>
                <a:spcPts val="0"/>
              </a:spcBef>
              <a:spcAft>
                <a:spcPts val="0"/>
              </a:spcAft>
              <a:buNone/>
            </a:pPr>
            <a:endParaRPr sz="1200" dirty="0">
              <a:latin typeface="Dosis"/>
              <a:ea typeface="Dosis"/>
              <a:cs typeface="Dosis"/>
              <a:sym typeface="Dosis"/>
            </a:endParaRPr>
          </a:p>
        </p:txBody>
      </p:sp>
      <p:sp>
        <p:nvSpPr>
          <p:cNvPr id="754" name="Google Shape;754;p51"/>
          <p:cNvSpPr txBox="1"/>
          <p:nvPr/>
        </p:nvSpPr>
        <p:spPr>
          <a:xfrm>
            <a:off x="3467431" y="590983"/>
            <a:ext cx="2314200" cy="2607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2000" dirty="0">
                <a:solidFill>
                  <a:schemeClr val="dk1"/>
                </a:solidFill>
                <a:latin typeface="Philosopher"/>
                <a:ea typeface="Philosopher"/>
                <a:cs typeface="Philosopher"/>
                <a:sym typeface="Philosopher"/>
              </a:rPr>
              <a:t>          Desktop</a:t>
            </a:r>
            <a:endParaRPr sz="2000" dirty="0">
              <a:solidFill>
                <a:schemeClr val="dk1"/>
              </a:solidFill>
              <a:latin typeface="Philosopher"/>
              <a:ea typeface="Philosopher"/>
              <a:cs typeface="Philosopher"/>
              <a:sym typeface="Philosopher"/>
            </a:endParaRPr>
          </a:p>
        </p:txBody>
      </p:sp>
      <p:pic>
        <p:nvPicPr>
          <p:cNvPr id="2" name="Picture 1">
            <a:extLst>
              <a:ext uri="{FF2B5EF4-FFF2-40B4-BE49-F238E27FC236}">
                <a16:creationId xmlns:a16="http://schemas.microsoft.com/office/drawing/2014/main" id="{27BD88B8-4411-3F74-8C52-1F3E285C29F0}"/>
              </a:ext>
            </a:extLst>
          </p:cNvPr>
          <p:cNvPicPr>
            <a:picLocks noChangeAspect="1"/>
          </p:cNvPicPr>
          <p:nvPr/>
        </p:nvPicPr>
        <p:blipFill>
          <a:blip r:embed="rId3"/>
          <a:stretch>
            <a:fillRect/>
          </a:stretch>
        </p:blipFill>
        <p:spPr>
          <a:xfrm>
            <a:off x="0" y="43541"/>
            <a:ext cx="685769" cy="577965"/>
          </a:xfrm>
          <a:prstGeom prst="rect">
            <a:avLst/>
          </a:prstGeom>
        </p:spPr>
      </p:pic>
      <p:sp>
        <p:nvSpPr>
          <p:cNvPr id="3" name="TextBox 2">
            <a:extLst>
              <a:ext uri="{FF2B5EF4-FFF2-40B4-BE49-F238E27FC236}">
                <a16:creationId xmlns:a16="http://schemas.microsoft.com/office/drawing/2014/main" id="{CB62FED5-FD60-A8F5-A132-CDE668156AE7}"/>
              </a:ext>
            </a:extLst>
          </p:cNvPr>
          <p:cNvSpPr txBox="1"/>
          <p:nvPr/>
        </p:nvSpPr>
        <p:spPr>
          <a:xfrm>
            <a:off x="637477" y="65776"/>
            <a:ext cx="8117460" cy="523220"/>
          </a:xfrm>
          <a:prstGeom prst="rect">
            <a:avLst/>
          </a:prstGeom>
          <a:noFill/>
        </p:spPr>
        <p:txBody>
          <a:bodyPr wrap="square" rtlCol="0">
            <a:spAutoFit/>
          </a:bodyPr>
          <a:lstStyle/>
          <a:p>
            <a:r>
              <a:rPr lang="en-US" dirty="0">
                <a:solidFill>
                  <a:schemeClr val="accent2">
                    <a:lumMod val="50000"/>
                  </a:schemeClr>
                </a:solidFill>
                <a:latin typeface="Dosis" pitchFamily="2" charset="0"/>
              </a:rPr>
              <a:t>Are there any differences in activity based on device type and experience? Does the guest type, instead of device type, drive any of these differences?</a:t>
            </a:r>
            <a:endParaRPr lang="en-IN" dirty="0">
              <a:solidFill>
                <a:schemeClr val="accent2">
                  <a:lumMod val="50000"/>
                </a:schemeClr>
              </a:solidFill>
              <a:latin typeface="Dosis" pitchFamily="2" charset="0"/>
            </a:endParaRPr>
          </a:p>
        </p:txBody>
      </p:sp>
      <p:sp>
        <p:nvSpPr>
          <p:cNvPr id="8" name="Google Shape;749;p51">
            <a:extLst>
              <a:ext uri="{FF2B5EF4-FFF2-40B4-BE49-F238E27FC236}">
                <a16:creationId xmlns:a16="http://schemas.microsoft.com/office/drawing/2014/main" id="{D317A10B-02F7-3D38-6C4D-A74C3D461E00}"/>
              </a:ext>
            </a:extLst>
          </p:cNvPr>
          <p:cNvSpPr/>
          <p:nvPr/>
        </p:nvSpPr>
        <p:spPr>
          <a:xfrm>
            <a:off x="130903" y="904086"/>
            <a:ext cx="2946543" cy="2384484"/>
          </a:xfrm>
          <a:prstGeom prst="rect">
            <a:avLst/>
          </a:prstGeom>
          <a:noFill/>
          <a:ln w="9525" cap="rnd" cmpd="sng">
            <a:solidFill>
              <a:schemeClr val="dk1"/>
            </a:solidFill>
            <a:prstDash val="solid"/>
            <a:round/>
            <a:headEnd type="none" w="sm" len="sm"/>
            <a:tailEnd type="none" w="sm" len="sm"/>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endParaRPr dirty="0">
              <a:solidFill>
                <a:schemeClr val="dk1"/>
              </a:solidFill>
              <a:latin typeface="Dosis"/>
              <a:ea typeface="Dosis"/>
              <a:cs typeface="Dosis"/>
              <a:sym typeface="Dosis"/>
            </a:endParaRPr>
          </a:p>
          <a:p>
            <a:pPr marL="0" lvl="0" indent="0" algn="l" rtl="0">
              <a:lnSpc>
                <a:spcPct val="115000"/>
              </a:lnSpc>
              <a:spcBef>
                <a:spcPts val="0"/>
              </a:spcBef>
              <a:spcAft>
                <a:spcPts val="0"/>
              </a:spcAft>
              <a:buNone/>
            </a:pPr>
            <a:endParaRPr dirty="0">
              <a:solidFill>
                <a:schemeClr val="dk1"/>
              </a:solidFill>
              <a:latin typeface="Dosis"/>
              <a:ea typeface="Dosis"/>
              <a:cs typeface="Dosis"/>
              <a:sym typeface="Dosis"/>
            </a:endParaRPr>
          </a:p>
          <a:p>
            <a:pPr marL="0" lvl="0" indent="0" algn="l" rtl="0">
              <a:lnSpc>
                <a:spcPct val="115000"/>
              </a:lnSpc>
              <a:spcBef>
                <a:spcPts val="0"/>
              </a:spcBef>
              <a:spcAft>
                <a:spcPts val="0"/>
              </a:spcAft>
              <a:buNone/>
            </a:pPr>
            <a:endParaRPr dirty="0">
              <a:solidFill>
                <a:schemeClr val="dk1"/>
              </a:solidFill>
              <a:latin typeface="Dosis"/>
              <a:ea typeface="Dosis"/>
              <a:cs typeface="Dosis"/>
              <a:sym typeface="Dosis"/>
            </a:endParaRPr>
          </a:p>
        </p:txBody>
      </p:sp>
      <p:pic>
        <p:nvPicPr>
          <p:cNvPr id="3074" name="Picture 2">
            <a:extLst>
              <a:ext uri="{FF2B5EF4-FFF2-40B4-BE49-F238E27FC236}">
                <a16:creationId xmlns:a16="http://schemas.microsoft.com/office/drawing/2014/main" id="{F6A75D29-F293-C0B9-0920-D23544D62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5565" y="882695"/>
            <a:ext cx="2771775" cy="2181225"/>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301;p38">
            <a:extLst>
              <a:ext uri="{FF2B5EF4-FFF2-40B4-BE49-F238E27FC236}">
                <a16:creationId xmlns:a16="http://schemas.microsoft.com/office/drawing/2014/main" id="{93578BF6-3465-544F-25A7-734342EA8042}"/>
              </a:ext>
            </a:extLst>
          </p:cNvPr>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6" name="Picture 4">
            <a:extLst>
              <a:ext uri="{FF2B5EF4-FFF2-40B4-BE49-F238E27FC236}">
                <a16:creationId xmlns:a16="http://schemas.microsoft.com/office/drawing/2014/main" id="{0D92949C-53DB-398E-CC67-866949A89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125" y="3063920"/>
            <a:ext cx="2771775" cy="208374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BB00338-1DDE-92B1-A2D2-171D431DF1D1}"/>
              </a:ext>
            </a:extLst>
          </p:cNvPr>
          <p:cNvSpPr txBox="1"/>
          <p:nvPr/>
        </p:nvSpPr>
        <p:spPr>
          <a:xfrm>
            <a:off x="130903" y="911163"/>
            <a:ext cx="3203339" cy="4425570"/>
          </a:xfrm>
          <a:prstGeom prst="rect">
            <a:avLst/>
          </a:prstGeom>
          <a:noFill/>
        </p:spPr>
        <p:txBody>
          <a:bodyPr wrap="square">
            <a:spAutoFit/>
          </a:bodyPr>
          <a:lstStyle/>
          <a:p>
            <a:pPr marL="171450" lvl="0" indent="-171450" algn="l" rtl="0">
              <a:lnSpc>
                <a:spcPct val="115000"/>
              </a:lnSpc>
              <a:spcBef>
                <a:spcPts val="0"/>
              </a:spcBef>
              <a:spcAft>
                <a:spcPts val="0"/>
              </a:spcAft>
              <a:buFont typeface="Arial" panose="020B0604020202020204" pitchFamily="34" charset="0"/>
              <a:buChar char="•"/>
            </a:pPr>
            <a:r>
              <a:rPr lang="en-US" sz="1100" dirty="0">
                <a:solidFill>
                  <a:schemeClr val="tx1"/>
                </a:solidFill>
                <a:latin typeface="Dosis"/>
                <a:ea typeface="Dosis"/>
                <a:cs typeface="Dosis"/>
                <a:sym typeface="Dosis"/>
              </a:rPr>
              <a:t>More engagement is seen in app and web</a:t>
            </a:r>
          </a:p>
          <a:p>
            <a:pPr lvl="0" algn="l" rtl="0">
              <a:lnSpc>
                <a:spcPct val="115000"/>
              </a:lnSpc>
              <a:spcBef>
                <a:spcPts val="0"/>
              </a:spcBef>
              <a:spcAft>
                <a:spcPts val="0"/>
              </a:spcAft>
            </a:pPr>
            <a:r>
              <a:rPr lang="en-US" sz="1100" dirty="0">
                <a:solidFill>
                  <a:schemeClr val="accent2"/>
                </a:solidFill>
                <a:latin typeface="Dosis"/>
                <a:ea typeface="Dosis"/>
                <a:cs typeface="Dosis"/>
                <a:sym typeface="Dosis"/>
              </a:rPr>
              <a:t>BEST MARKETING CHANNELS </a:t>
            </a:r>
            <a:r>
              <a:rPr lang="en-US" sz="1100" dirty="0">
                <a:solidFill>
                  <a:schemeClr val="dk1"/>
                </a:solidFill>
                <a:latin typeface="Dosis"/>
                <a:ea typeface="Dosis"/>
                <a:cs typeface="Dosis"/>
                <a:sym typeface="Dosis"/>
              </a:rPr>
              <a:t>(conversion%) :</a:t>
            </a:r>
          </a:p>
          <a:p>
            <a:pPr lvl="0" algn="l" rtl="0">
              <a:lnSpc>
                <a:spcPct val="115000"/>
              </a:lnSpc>
              <a:spcBef>
                <a:spcPts val="0"/>
              </a:spcBef>
              <a:spcAft>
                <a:spcPts val="0"/>
              </a:spcAft>
            </a:pPr>
            <a:r>
              <a:rPr lang="en-US" sz="1100" b="1" dirty="0">
                <a:solidFill>
                  <a:schemeClr val="dk1"/>
                </a:solidFill>
                <a:latin typeface="Dosis"/>
                <a:ea typeface="Dosis"/>
                <a:cs typeface="Dosis"/>
                <a:sym typeface="Dosis"/>
              </a:rPr>
              <a:t>APP</a:t>
            </a:r>
          </a:p>
          <a:p>
            <a:pPr marL="171450" lvl="0" indent="-171450" algn="l" rtl="0">
              <a:lnSpc>
                <a:spcPct val="115000"/>
              </a:lnSpc>
              <a:spcBef>
                <a:spcPts val="0"/>
              </a:spcBef>
              <a:spcAft>
                <a:spcPts val="0"/>
              </a:spcAft>
              <a:buFont typeface="Arial" panose="020B0604020202020204" pitchFamily="34" charset="0"/>
              <a:buChar char="•"/>
            </a:pPr>
            <a:r>
              <a:rPr lang="en-US" sz="1100" dirty="0">
                <a:solidFill>
                  <a:schemeClr val="dk1"/>
                </a:solidFill>
                <a:latin typeface="Dosis"/>
                <a:ea typeface="Dosis"/>
                <a:cs typeface="Dosis"/>
                <a:sym typeface="Dosis"/>
              </a:rPr>
              <a:t>Metasearch-4.63%, Paid search-4.47%</a:t>
            </a:r>
          </a:p>
          <a:p>
            <a:pPr lvl="0" algn="l" rtl="0">
              <a:lnSpc>
                <a:spcPct val="115000"/>
              </a:lnSpc>
              <a:spcBef>
                <a:spcPts val="0"/>
              </a:spcBef>
              <a:spcAft>
                <a:spcPts val="0"/>
              </a:spcAft>
            </a:pPr>
            <a:r>
              <a:rPr lang="en-US" sz="1100" dirty="0">
                <a:solidFill>
                  <a:schemeClr val="dk1"/>
                </a:solidFill>
                <a:latin typeface="Dosis"/>
                <a:ea typeface="Dosis"/>
                <a:cs typeface="Dosis"/>
                <a:sym typeface="Dosis"/>
              </a:rPr>
              <a:t>      &amp; Referring domains-3.68% </a:t>
            </a:r>
          </a:p>
          <a:p>
            <a:pPr lvl="0" algn="l" rtl="0">
              <a:lnSpc>
                <a:spcPct val="115000"/>
              </a:lnSpc>
              <a:spcBef>
                <a:spcPts val="0"/>
              </a:spcBef>
              <a:spcAft>
                <a:spcPts val="0"/>
              </a:spcAft>
            </a:pPr>
            <a:r>
              <a:rPr lang="en-US" sz="1100" b="1" dirty="0">
                <a:solidFill>
                  <a:schemeClr val="dk1"/>
                </a:solidFill>
                <a:latin typeface="Dosis"/>
                <a:ea typeface="Dosis"/>
                <a:cs typeface="Dosis"/>
                <a:sym typeface="Dosis"/>
              </a:rPr>
              <a:t>WEB</a:t>
            </a:r>
          </a:p>
          <a:p>
            <a:pPr marL="171450" lvl="0" indent="-171450" algn="l" rtl="0">
              <a:lnSpc>
                <a:spcPct val="115000"/>
              </a:lnSpc>
              <a:spcBef>
                <a:spcPts val="0"/>
              </a:spcBef>
              <a:spcAft>
                <a:spcPts val="0"/>
              </a:spcAft>
              <a:buFont typeface="Arial" panose="020B0604020202020204" pitchFamily="34" charset="0"/>
              <a:buChar char="•"/>
            </a:pPr>
            <a:r>
              <a:rPr lang="en-US" sz="1100" dirty="0">
                <a:solidFill>
                  <a:schemeClr val="dk1"/>
                </a:solidFill>
                <a:latin typeface="Dosis"/>
                <a:ea typeface="Dosis"/>
                <a:cs typeface="Dosis"/>
                <a:sym typeface="Dosis"/>
              </a:rPr>
              <a:t>Other links-9.25%,Affiliates-8.43%&amp;</a:t>
            </a:r>
          </a:p>
          <a:p>
            <a:pPr lvl="0" algn="l" rtl="0">
              <a:lnSpc>
                <a:spcPct val="115000"/>
              </a:lnSpc>
              <a:spcBef>
                <a:spcPts val="0"/>
              </a:spcBef>
              <a:spcAft>
                <a:spcPts val="0"/>
              </a:spcAft>
            </a:pPr>
            <a:r>
              <a:rPr lang="en-US" sz="1100" dirty="0">
                <a:solidFill>
                  <a:schemeClr val="dk1"/>
                </a:solidFill>
                <a:latin typeface="Dosis"/>
                <a:ea typeface="Dosis"/>
                <a:cs typeface="Dosis"/>
                <a:sym typeface="Dosis"/>
              </a:rPr>
              <a:t>      Metasearch-5.5% </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100" dirty="0">
                <a:solidFill>
                  <a:srgbClr val="FF0000"/>
                </a:solidFill>
                <a:latin typeface="Dosis"/>
                <a:ea typeface="Dosis"/>
                <a:cs typeface="Dosis"/>
                <a:sym typeface="Dosis"/>
              </a:rPr>
              <a:t>GUEST TYPE (honors tier)</a:t>
            </a:r>
            <a:r>
              <a:rPr lang="en-US" sz="1100" dirty="0">
                <a:solidFill>
                  <a:srgbClr val="FF0000"/>
                </a:solidFill>
                <a:latin typeface="Dosis"/>
                <a:ea typeface="Dosis"/>
                <a:cs typeface="Dosis"/>
                <a:sym typeface="Wingdings" panose="05000000000000000000" pitchFamily="2" charset="2"/>
              </a:rPr>
              <a:t>:</a:t>
            </a:r>
            <a:r>
              <a:rPr kumimoji="0" lang="en-US" sz="1100" b="0" i="0" u="none" strike="noStrike" kern="0" cap="none" spc="0" normalizeH="0" baseline="0" noProof="0" dirty="0">
                <a:ln>
                  <a:noFill/>
                </a:ln>
                <a:solidFill>
                  <a:srgbClr val="000000"/>
                </a:solidFill>
                <a:effectLst/>
                <a:uLnTx/>
                <a:uFillTx/>
                <a:latin typeface="Dosis"/>
                <a:ea typeface="Dosis"/>
                <a:cs typeface="Dosis"/>
                <a:sym typeface="Dosis"/>
              </a:rPr>
              <a:t>(no of loyal customers)</a:t>
            </a:r>
            <a:endParaRPr lang="en-US" sz="1100" dirty="0">
              <a:solidFill>
                <a:srgbClr val="FF0000"/>
              </a:solidFill>
              <a:latin typeface="Dosis"/>
              <a:ea typeface="Dosis"/>
              <a:cs typeface="Dosis"/>
              <a:sym typeface="Wingdings" panose="05000000000000000000" pitchFamily="2" charset="2"/>
            </a:endParaRPr>
          </a:p>
          <a:p>
            <a:pPr lvl="0" algn="l" rtl="0">
              <a:lnSpc>
                <a:spcPct val="115000"/>
              </a:lnSpc>
              <a:spcBef>
                <a:spcPts val="0"/>
              </a:spcBef>
              <a:spcAft>
                <a:spcPts val="0"/>
              </a:spcAft>
            </a:pPr>
            <a:r>
              <a:rPr lang="en-US" sz="1100" dirty="0">
                <a:solidFill>
                  <a:schemeClr val="accent6">
                    <a:lumMod val="50000"/>
                  </a:schemeClr>
                </a:solidFill>
                <a:latin typeface="Dosis"/>
                <a:ea typeface="Dosis"/>
                <a:cs typeface="Dosis"/>
                <a:sym typeface="Wingdings" panose="05000000000000000000" pitchFamily="2" charset="2"/>
              </a:rPr>
              <a:t>no of loyal customers = digital reservations/person&gt;2</a:t>
            </a:r>
            <a:endParaRPr lang="en-US" sz="1100" dirty="0">
              <a:solidFill>
                <a:schemeClr val="accent6">
                  <a:lumMod val="50000"/>
                </a:schemeClr>
              </a:solidFill>
              <a:latin typeface="Dosis"/>
              <a:ea typeface="Dosis"/>
              <a:cs typeface="Dosis"/>
              <a:sym typeface="Dosis"/>
            </a:endParaRPr>
          </a:p>
          <a:p>
            <a:pPr lvl="0" algn="l" rtl="0">
              <a:lnSpc>
                <a:spcPct val="115000"/>
              </a:lnSpc>
              <a:spcBef>
                <a:spcPts val="0"/>
              </a:spcBef>
              <a:spcAft>
                <a:spcPts val="0"/>
              </a:spcAft>
            </a:pPr>
            <a:r>
              <a:rPr lang="en-US" sz="1100" b="1" dirty="0">
                <a:solidFill>
                  <a:schemeClr val="tx1"/>
                </a:solidFill>
                <a:latin typeface="Dosis"/>
                <a:ea typeface="Dosis"/>
                <a:cs typeface="Dosis"/>
                <a:sym typeface="Dosis"/>
              </a:rPr>
              <a:t>APP-&gt;</a:t>
            </a:r>
            <a:r>
              <a:rPr lang="en-US" sz="1100" dirty="0">
                <a:solidFill>
                  <a:schemeClr val="tx1"/>
                </a:solidFill>
                <a:latin typeface="Dosis"/>
                <a:ea typeface="Dosis"/>
                <a:cs typeface="Dosis"/>
                <a:sym typeface="Dosis"/>
              </a:rPr>
              <a:t>Diamond - 0.8M , Silver - 0.6M , Gold - 0.4M</a:t>
            </a:r>
          </a:p>
          <a:p>
            <a:pPr lvl="0" algn="l" rtl="0">
              <a:lnSpc>
                <a:spcPct val="115000"/>
              </a:lnSpc>
              <a:spcBef>
                <a:spcPts val="0"/>
              </a:spcBef>
              <a:spcAft>
                <a:spcPts val="0"/>
              </a:spcAft>
            </a:pPr>
            <a:r>
              <a:rPr lang="en-US" sz="1100" b="1" dirty="0">
                <a:solidFill>
                  <a:schemeClr val="tx1"/>
                </a:solidFill>
                <a:latin typeface="Dosis"/>
                <a:ea typeface="Dosis"/>
                <a:cs typeface="Dosis"/>
                <a:sym typeface="Dosis"/>
              </a:rPr>
              <a:t>WEB-&gt;</a:t>
            </a:r>
            <a:r>
              <a:rPr lang="en-US" sz="1100" dirty="0">
                <a:solidFill>
                  <a:schemeClr val="tx1"/>
                </a:solidFill>
                <a:latin typeface="Dosis"/>
                <a:ea typeface="Dosis"/>
                <a:cs typeface="Dosis"/>
                <a:sym typeface="Dosis"/>
              </a:rPr>
              <a:t>Diomond-0.39M , Silver- 0.36M ,Gold – 0.25M</a:t>
            </a:r>
          </a:p>
          <a:p>
            <a:pPr lvl="0" algn="l" rtl="0">
              <a:lnSpc>
                <a:spcPct val="115000"/>
              </a:lnSpc>
              <a:spcBef>
                <a:spcPts val="0"/>
              </a:spcBef>
              <a:spcAft>
                <a:spcPts val="0"/>
              </a:spcAft>
            </a:pPr>
            <a:endParaRPr lang="en-US" sz="1100" dirty="0">
              <a:solidFill>
                <a:srgbClr val="FF0000"/>
              </a:solidFill>
              <a:latin typeface="Dosis"/>
              <a:ea typeface="Dosis"/>
              <a:cs typeface="Dosis"/>
              <a:sym typeface="Dosis"/>
            </a:endParaRPr>
          </a:p>
          <a:p>
            <a:pPr lvl="0" algn="l" rtl="0">
              <a:lnSpc>
                <a:spcPct val="115000"/>
              </a:lnSpc>
              <a:spcBef>
                <a:spcPts val="0"/>
              </a:spcBef>
              <a:spcAft>
                <a:spcPts val="0"/>
              </a:spcAft>
            </a:pPr>
            <a:r>
              <a:rPr lang="en-US" sz="1200" dirty="0">
                <a:solidFill>
                  <a:srgbClr val="FF0000"/>
                </a:solidFill>
                <a:latin typeface="Dosis"/>
                <a:ea typeface="Dosis"/>
                <a:cs typeface="Dosis"/>
                <a:sym typeface="Dosis"/>
              </a:rPr>
              <a:t>                                                                            </a:t>
            </a:r>
          </a:p>
          <a:p>
            <a:pPr lvl="0" algn="l" rtl="0">
              <a:lnSpc>
                <a:spcPct val="115000"/>
              </a:lnSpc>
              <a:spcBef>
                <a:spcPts val="0"/>
              </a:spcBef>
              <a:spcAft>
                <a:spcPts val="0"/>
              </a:spcAft>
            </a:pPr>
            <a:r>
              <a:rPr lang="en-US" sz="1200" dirty="0">
                <a:solidFill>
                  <a:srgbClr val="FF0000"/>
                </a:solidFill>
                <a:latin typeface="Dosis"/>
                <a:ea typeface="Dosis"/>
                <a:cs typeface="Dosis"/>
                <a:sym typeface="Dosis"/>
              </a:rPr>
              <a:t>      </a:t>
            </a:r>
          </a:p>
          <a:p>
            <a:pPr lvl="0" algn="l" rtl="0">
              <a:lnSpc>
                <a:spcPct val="115000"/>
              </a:lnSpc>
              <a:spcBef>
                <a:spcPts val="0"/>
              </a:spcBef>
              <a:spcAft>
                <a:spcPts val="0"/>
              </a:spcAft>
            </a:pPr>
            <a:endParaRPr lang="en-US" sz="1200" dirty="0">
              <a:solidFill>
                <a:schemeClr val="dk1"/>
              </a:solidFill>
              <a:latin typeface="Dosis"/>
              <a:ea typeface="Dosis"/>
              <a:cs typeface="Dosis"/>
              <a:sym typeface="Dosis"/>
            </a:endParaRPr>
          </a:p>
          <a:p>
            <a:pPr lvl="0" algn="l" rtl="0">
              <a:lnSpc>
                <a:spcPct val="115000"/>
              </a:lnSpc>
              <a:spcBef>
                <a:spcPts val="0"/>
              </a:spcBef>
              <a:spcAft>
                <a:spcPts val="0"/>
              </a:spcAft>
            </a:pPr>
            <a:endParaRPr lang="en-US" sz="1200" dirty="0">
              <a:solidFill>
                <a:schemeClr val="dk1"/>
              </a:solidFill>
              <a:latin typeface="Dosis"/>
              <a:ea typeface="Dosis"/>
              <a:cs typeface="Dosis"/>
              <a:sym typeface="Dosis"/>
            </a:endParaRPr>
          </a:p>
          <a:p>
            <a:pPr lvl="0" algn="l" rtl="0">
              <a:lnSpc>
                <a:spcPct val="115000"/>
              </a:lnSpc>
              <a:spcBef>
                <a:spcPts val="0"/>
              </a:spcBef>
              <a:spcAft>
                <a:spcPts val="0"/>
              </a:spcAft>
            </a:pPr>
            <a:endParaRPr lang="en-US" sz="1200" b="1" dirty="0">
              <a:solidFill>
                <a:schemeClr val="dk1"/>
              </a:solidFill>
              <a:latin typeface="Dosis"/>
              <a:ea typeface="Dosis"/>
              <a:cs typeface="Dosis"/>
              <a:sym typeface="Dosis"/>
            </a:endParaRPr>
          </a:p>
          <a:p>
            <a:pPr lvl="0" algn="l" rtl="0">
              <a:lnSpc>
                <a:spcPct val="115000"/>
              </a:lnSpc>
              <a:spcBef>
                <a:spcPts val="0"/>
              </a:spcBef>
              <a:spcAft>
                <a:spcPts val="0"/>
              </a:spcAft>
            </a:pPr>
            <a:endParaRPr lang="en-US" sz="1200" dirty="0">
              <a:latin typeface="Dosis"/>
              <a:ea typeface="Dosis"/>
              <a:cs typeface="Dosis"/>
              <a:sym typeface="Dosis"/>
            </a:endParaRPr>
          </a:p>
          <a:p>
            <a:pPr marL="2541" lvl="0" algn="l" rtl="0">
              <a:spcBef>
                <a:spcPts val="0"/>
              </a:spcBef>
              <a:spcAft>
                <a:spcPts val="0"/>
              </a:spcAft>
              <a:buClr>
                <a:schemeClr val="lt2"/>
              </a:buClr>
              <a:buSzPts val="1400"/>
            </a:pPr>
            <a:endParaRPr lang="en-US" sz="1200" dirty="0">
              <a:latin typeface="Dosis"/>
              <a:ea typeface="Dosis"/>
              <a:cs typeface="Dosis"/>
              <a:sym typeface="Dosis"/>
            </a:endParaRPr>
          </a:p>
          <a:p>
            <a:pPr lvl="0" algn="l" rtl="0">
              <a:spcBef>
                <a:spcPts val="1000"/>
              </a:spcBef>
              <a:spcAft>
                <a:spcPts val="0"/>
              </a:spcAft>
            </a:pPr>
            <a:endParaRPr lang="en-US" dirty="0">
              <a:latin typeface="Dosis"/>
              <a:ea typeface="Dosis"/>
              <a:cs typeface="Dosis"/>
              <a:sym typeface="Dosis"/>
            </a:endParaRPr>
          </a:p>
        </p:txBody>
      </p:sp>
      <p:cxnSp>
        <p:nvCxnSpPr>
          <p:cNvPr id="29" name="Straight Connector 28">
            <a:extLst>
              <a:ext uri="{FF2B5EF4-FFF2-40B4-BE49-F238E27FC236}">
                <a16:creationId xmlns:a16="http://schemas.microsoft.com/office/drawing/2014/main" id="{598B2B9A-947A-DD2C-DBAA-C747695FB438}"/>
              </a:ext>
            </a:extLst>
          </p:cNvPr>
          <p:cNvCxnSpPr>
            <a:cxnSpLocks/>
          </p:cNvCxnSpPr>
          <p:nvPr/>
        </p:nvCxnSpPr>
        <p:spPr>
          <a:xfrm flipV="1">
            <a:off x="642644" y="590983"/>
            <a:ext cx="8064000" cy="0"/>
          </a:xfrm>
          <a:prstGeom prst="line">
            <a:avLst/>
          </a:prstGeom>
          <a:ln w="12700"/>
        </p:spPr>
        <p:style>
          <a:lnRef idx="1">
            <a:schemeClr val="dk1"/>
          </a:lnRef>
          <a:fillRef idx="0">
            <a:schemeClr val="dk1"/>
          </a:fillRef>
          <a:effectRef idx="0">
            <a:schemeClr val="dk1"/>
          </a:effectRef>
          <a:fontRef idx="minor">
            <a:schemeClr val="tx1"/>
          </a:fontRef>
        </p:style>
      </p:cxnSp>
      <p:sp>
        <p:nvSpPr>
          <p:cNvPr id="4" name="Google Shape;735;p51">
            <a:extLst>
              <a:ext uri="{FF2B5EF4-FFF2-40B4-BE49-F238E27FC236}">
                <a16:creationId xmlns:a16="http://schemas.microsoft.com/office/drawing/2014/main" id="{963BC7C5-73F7-D6C0-5206-E887CF383010}"/>
              </a:ext>
            </a:extLst>
          </p:cNvPr>
          <p:cNvSpPr/>
          <p:nvPr/>
        </p:nvSpPr>
        <p:spPr>
          <a:xfrm>
            <a:off x="289932" y="3954965"/>
            <a:ext cx="5752593" cy="1087661"/>
          </a:xfrm>
          <a:prstGeom prst="rect">
            <a:avLst/>
          </a:prstGeom>
          <a:noFill/>
          <a:ln w="9525" cap="rnd" cmpd="sng">
            <a:solidFill>
              <a:schemeClr val="dk1"/>
            </a:solidFill>
            <a:prstDash val="solid"/>
            <a:round/>
            <a:headEnd type="none" w="sm" len="sm"/>
            <a:tailEnd type="none" w="sm" len="sm"/>
          </a:ln>
        </p:spPr>
        <p:txBody>
          <a:bodyPr spcFirstLastPara="1" wrap="square" lIns="182875" tIns="91425" rIns="91425" bIns="91425" anchor="t" anchorCtr="0">
            <a:noAutofit/>
          </a:bodyPr>
          <a:lstStyle/>
          <a:p>
            <a:pPr marL="171450" lvl="0" indent="-171450" algn="l" rtl="0">
              <a:lnSpc>
                <a:spcPct val="115000"/>
              </a:lnSpc>
              <a:spcBef>
                <a:spcPts val="0"/>
              </a:spcBef>
              <a:spcAft>
                <a:spcPts val="0"/>
              </a:spcAft>
              <a:buFont typeface="Wingdings" panose="05000000000000000000" pitchFamily="2" charset="2"/>
              <a:buChar char="ü"/>
            </a:pPr>
            <a:r>
              <a:rPr lang="en-US" sz="1200" dirty="0">
                <a:solidFill>
                  <a:srgbClr val="FF0000"/>
                </a:solidFill>
                <a:latin typeface="Dosis"/>
                <a:ea typeface="Dosis"/>
                <a:cs typeface="Dosis"/>
                <a:sym typeface="Dosis"/>
              </a:rPr>
              <a:t>Invest more </a:t>
            </a:r>
            <a:r>
              <a:rPr lang="en-US" sz="1200" dirty="0">
                <a:solidFill>
                  <a:schemeClr val="dk1"/>
                </a:solidFill>
                <a:latin typeface="Dosis"/>
                <a:ea typeface="Dosis"/>
                <a:cs typeface="Dosis"/>
                <a:sym typeface="Dosis"/>
              </a:rPr>
              <a:t>on best working </a:t>
            </a:r>
            <a:r>
              <a:rPr lang="en-US" sz="1200" dirty="0">
                <a:solidFill>
                  <a:srgbClr val="FF0000"/>
                </a:solidFill>
                <a:latin typeface="Dosis"/>
                <a:ea typeface="Dosis"/>
                <a:cs typeface="Dosis"/>
                <a:sym typeface="Dosis"/>
              </a:rPr>
              <a:t>marketing channels </a:t>
            </a:r>
            <a:r>
              <a:rPr lang="en-US" sz="1200" dirty="0">
                <a:solidFill>
                  <a:schemeClr val="dk1"/>
                </a:solidFill>
                <a:latin typeface="Dosis"/>
                <a:ea typeface="Dosis"/>
                <a:cs typeface="Dosis"/>
                <a:sym typeface="Dosis"/>
              </a:rPr>
              <a:t>of mobile and desktop to increase awareness </a:t>
            </a:r>
          </a:p>
          <a:p>
            <a:pPr marL="171450" marR="0" lvl="0" indent="-171450" algn="l" defTabSz="914400" rtl="0" eaLnBrk="1" fontAlgn="auto" latinLnBrk="0" hangingPunct="1">
              <a:lnSpc>
                <a:spcPct val="115000"/>
              </a:lnSpc>
              <a:spcBef>
                <a:spcPts val="0"/>
              </a:spcBef>
              <a:spcAft>
                <a:spcPts val="0"/>
              </a:spcAft>
              <a:buClr>
                <a:srgbClr val="000000"/>
              </a:buClr>
              <a:buSzTx/>
              <a:buFont typeface="Wingdings" panose="05000000000000000000" pitchFamily="2" charset="2"/>
              <a:buChar char="ü"/>
              <a:tabLst/>
              <a:defRPr/>
            </a:pPr>
            <a:r>
              <a:rPr lang="en-US" sz="1200" dirty="0">
                <a:solidFill>
                  <a:srgbClr val="FF0000"/>
                </a:solidFill>
                <a:latin typeface="Dosis"/>
                <a:ea typeface="Dosis"/>
                <a:cs typeface="Dosis"/>
                <a:sym typeface="Dosis"/>
              </a:rPr>
              <a:t>Introduce new features in </a:t>
            </a:r>
            <a:r>
              <a:rPr kumimoji="0" lang="en-US" sz="1200" b="0" i="0" u="none" strike="noStrike" kern="0" cap="none" spc="0" normalizeH="0" baseline="0" noProof="0" dirty="0">
                <a:ln>
                  <a:noFill/>
                </a:ln>
                <a:solidFill>
                  <a:srgbClr val="000000"/>
                </a:solidFill>
                <a:effectLst/>
                <a:uLnTx/>
                <a:uFillTx/>
                <a:latin typeface="Dosis"/>
                <a:ea typeface="Dosis"/>
                <a:cs typeface="Dosis"/>
                <a:sym typeface="Dosis"/>
              </a:rPr>
              <a:t>honors mobile app</a:t>
            </a:r>
            <a:r>
              <a:rPr lang="en-US" sz="1200" dirty="0">
                <a:solidFill>
                  <a:srgbClr val="FF0000"/>
                </a:solidFill>
                <a:latin typeface="Dosis"/>
                <a:ea typeface="Dosis"/>
                <a:cs typeface="Dosis"/>
                <a:sym typeface="Dosis"/>
              </a:rPr>
              <a:t> </a:t>
            </a:r>
            <a:r>
              <a:rPr lang="en-US" sz="1200" dirty="0">
                <a:solidFill>
                  <a:schemeClr val="tx1"/>
                </a:solidFill>
                <a:latin typeface="Dosis"/>
                <a:ea typeface="Dosis"/>
                <a:cs typeface="Dosis"/>
                <a:sym typeface="Dosis"/>
              </a:rPr>
              <a:t>since more loyal customers are being engaged.</a:t>
            </a:r>
          </a:p>
          <a:p>
            <a:pPr marL="171450" marR="0" lvl="0" indent="-171450" algn="l" defTabSz="914400" rtl="0" eaLnBrk="1" fontAlgn="auto" latinLnBrk="0" hangingPunct="1">
              <a:lnSpc>
                <a:spcPct val="115000"/>
              </a:lnSpc>
              <a:spcBef>
                <a:spcPts val="0"/>
              </a:spcBef>
              <a:spcAft>
                <a:spcPts val="0"/>
              </a:spcAft>
              <a:buClr>
                <a:srgbClr val="000000"/>
              </a:buClr>
              <a:buSzTx/>
              <a:buFont typeface="Wingdings" panose="05000000000000000000" pitchFamily="2" charset="2"/>
              <a:buChar char="ü"/>
              <a:tabLst/>
              <a:defRPr/>
            </a:pPr>
            <a:r>
              <a:rPr lang="en-US" sz="1200" dirty="0">
                <a:solidFill>
                  <a:srgbClr val="FF0000"/>
                </a:solidFill>
                <a:latin typeface="Dosis"/>
                <a:ea typeface="Dosis"/>
                <a:cs typeface="Dosis"/>
                <a:sym typeface="Dosis"/>
              </a:rPr>
              <a:t>Modify the web UI </a:t>
            </a:r>
            <a:r>
              <a:rPr lang="en-US" sz="1200" dirty="0">
                <a:solidFill>
                  <a:schemeClr val="tx1"/>
                </a:solidFill>
                <a:latin typeface="Dosis"/>
                <a:ea typeface="Dosis"/>
                <a:cs typeface="Dosis"/>
                <a:sym typeface="Dosis"/>
              </a:rPr>
              <a:t>since less people are interacting with it.</a:t>
            </a:r>
          </a:p>
          <a:p>
            <a:pPr marR="0" lvl="0" algn="l" defTabSz="914400" rtl="0" eaLnBrk="1" fontAlgn="auto" latinLnBrk="0" hangingPunct="1">
              <a:lnSpc>
                <a:spcPct val="115000"/>
              </a:lnSpc>
              <a:spcBef>
                <a:spcPts val="0"/>
              </a:spcBef>
              <a:spcAft>
                <a:spcPts val="0"/>
              </a:spcAft>
              <a:buClr>
                <a:srgbClr val="000000"/>
              </a:buClr>
              <a:buSzTx/>
              <a:tabLst/>
              <a:defRPr/>
            </a:pPr>
            <a:endParaRPr lang="en-US" sz="1200" dirty="0">
              <a:solidFill>
                <a:schemeClr val="tx1"/>
              </a:solidFill>
              <a:latin typeface="Dosis"/>
              <a:ea typeface="Dosis"/>
              <a:cs typeface="Dosis"/>
              <a:sym typeface="Dosis"/>
            </a:endParaRPr>
          </a:p>
          <a:p>
            <a:pPr marL="285750" marR="0" lvl="0" indent="-285750" algn="l" defTabSz="914400" rtl="0" eaLnBrk="1" fontAlgn="auto" latinLnBrk="0" hangingPunct="1">
              <a:lnSpc>
                <a:spcPct val="115000"/>
              </a:lnSpc>
              <a:spcBef>
                <a:spcPts val="0"/>
              </a:spcBef>
              <a:spcAft>
                <a:spcPts val="0"/>
              </a:spcAft>
              <a:buClr>
                <a:srgbClr val="000000"/>
              </a:buClr>
              <a:buSzTx/>
              <a:buFont typeface="Wingdings" panose="05000000000000000000" pitchFamily="2" charset="2"/>
              <a:buChar char="ü"/>
              <a:tabLst/>
              <a:defRPr/>
            </a:pPr>
            <a:endParaRPr lang="en-US" sz="1200" dirty="0">
              <a:solidFill>
                <a:schemeClr val="tx1"/>
              </a:solidFill>
              <a:latin typeface="Dosis"/>
              <a:ea typeface="Dosis"/>
              <a:cs typeface="Dosis"/>
              <a:sym typeface="Dosis"/>
            </a:endParaRPr>
          </a:p>
          <a:p>
            <a:pPr marL="285750" marR="0" lvl="0" indent="-285750" algn="l" defTabSz="914400" rtl="0" eaLnBrk="1" fontAlgn="auto" latinLnBrk="0" hangingPunct="1">
              <a:lnSpc>
                <a:spcPct val="115000"/>
              </a:lnSpc>
              <a:spcBef>
                <a:spcPts val="0"/>
              </a:spcBef>
              <a:spcAft>
                <a:spcPts val="0"/>
              </a:spcAft>
              <a:buClr>
                <a:srgbClr val="000000"/>
              </a:buClr>
              <a:buSzTx/>
              <a:buFont typeface="Wingdings" panose="05000000000000000000" pitchFamily="2" charset="2"/>
              <a:buChar char="ü"/>
              <a:tabLst/>
              <a:defRPr/>
            </a:pPr>
            <a:endParaRPr dirty="0">
              <a:solidFill>
                <a:srgbClr val="FF0000"/>
              </a:solidFill>
              <a:latin typeface="Dosis"/>
              <a:ea typeface="Dosis"/>
              <a:cs typeface="Dosis"/>
              <a:sym typeface="Dosis"/>
            </a:endParaRPr>
          </a:p>
          <a:p>
            <a:pPr marL="0" lvl="0" indent="0" algn="l" rtl="0">
              <a:lnSpc>
                <a:spcPct val="115000"/>
              </a:lnSpc>
              <a:spcBef>
                <a:spcPts val="0"/>
              </a:spcBef>
              <a:spcAft>
                <a:spcPts val="0"/>
              </a:spcAft>
              <a:buNone/>
            </a:pPr>
            <a:endParaRPr dirty="0">
              <a:solidFill>
                <a:schemeClr val="dk1"/>
              </a:solidFill>
              <a:latin typeface="Dosis"/>
              <a:ea typeface="Dosis"/>
              <a:cs typeface="Dosis"/>
              <a:sym typeface="Dosis"/>
            </a:endParaRPr>
          </a:p>
          <a:p>
            <a:pPr marL="0" lvl="0" indent="0" algn="l" rtl="0">
              <a:lnSpc>
                <a:spcPct val="115000"/>
              </a:lnSpc>
              <a:spcBef>
                <a:spcPts val="1000"/>
              </a:spcBef>
              <a:spcAft>
                <a:spcPts val="0"/>
              </a:spcAft>
              <a:buNone/>
            </a:pPr>
            <a:endParaRPr dirty="0">
              <a:latin typeface="Dosis"/>
              <a:ea typeface="Dosis"/>
              <a:cs typeface="Dosis"/>
              <a:sym typeface="Dosis"/>
            </a:endParaRPr>
          </a:p>
        </p:txBody>
      </p:sp>
      <p:sp>
        <p:nvSpPr>
          <p:cNvPr id="23" name="TextBox 22">
            <a:extLst>
              <a:ext uri="{FF2B5EF4-FFF2-40B4-BE49-F238E27FC236}">
                <a16:creationId xmlns:a16="http://schemas.microsoft.com/office/drawing/2014/main" id="{44163DF9-E7E8-A1CE-CA1A-89425B8F7779}"/>
              </a:ext>
            </a:extLst>
          </p:cNvPr>
          <p:cNvSpPr txBox="1"/>
          <p:nvPr/>
        </p:nvSpPr>
        <p:spPr>
          <a:xfrm>
            <a:off x="3156827" y="912333"/>
            <a:ext cx="3010684" cy="2606098"/>
          </a:xfrm>
          <a:prstGeom prst="rect">
            <a:avLst/>
          </a:prstGeom>
          <a:noFill/>
        </p:spPr>
        <p:txBody>
          <a:bodyPr wrap="square">
            <a:spAutoFit/>
          </a:bodyPr>
          <a:lstStyle/>
          <a:p>
            <a:pPr marL="171450" marR="0" lvl="0" indent="-1714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Dosis"/>
                <a:ea typeface="Dosis"/>
                <a:cs typeface="Dosis"/>
                <a:sym typeface="Dosis"/>
              </a:rPr>
              <a:t>More conversions is seen in web</a:t>
            </a:r>
          </a:p>
          <a:p>
            <a:pPr marR="0" lvl="0" algn="l" defTabSz="914400" rtl="0" eaLnBrk="1" fontAlgn="auto" latinLnBrk="0" hangingPunct="1">
              <a:lnSpc>
                <a:spcPct val="115000"/>
              </a:lnSpc>
              <a:spcBef>
                <a:spcPts val="0"/>
              </a:spcBef>
              <a:spcAft>
                <a:spcPts val="0"/>
              </a:spcAft>
              <a:buClr>
                <a:srgbClr val="000000"/>
              </a:buClr>
              <a:buSzTx/>
              <a:tabLst/>
              <a:defRPr/>
            </a:pPr>
            <a:r>
              <a:rPr kumimoji="0" lang="en-US" sz="1100" b="0" i="0" u="none" strike="noStrike" kern="0" cap="none" spc="0" normalizeH="0" baseline="0" noProof="0" dirty="0">
                <a:ln>
                  <a:noFill/>
                </a:ln>
                <a:solidFill>
                  <a:srgbClr val="FE4F1C"/>
                </a:solidFill>
                <a:effectLst/>
                <a:uLnTx/>
                <a:uFillTx/>
                <a:latin typeface="Dosis"/>
                <a:ea typeface="Dosis"/>
                <a:cs typeface="Dosis"/>
                <a:sym typeface="Dosis"/>
              </a:rPr>
              <a:t>BEST MARKETING CHANNELS </a:t>
            </a:r>
            <a:r>
              <a:rPr kumimoji="0" lang="en-US" sz="1100" b="0" i="0" u="none" strike="noStrike" kern="0" cap="none" spc="0" normalizeH="0" baseline="0" noProof="0" dirty="0">
                <a:ln>
                  <a:noFill/>
                </a:ln>
                <a:solidFill>
                  <a:schemeClr val="tx1"/>
                </a:solidFill>
                <a:effectLst/>
                <a:uLnTx/>
                <a:uFillTx/>
                <a:latin typeface="Dosis"/>
                <a:ea typeface="Dosis"/>
                <a:cs typeface="Dosis"/>
                <a:sym typeface="Dosis"/>
              </a:rPr>
              <a:t>(conversion%) :</a:t>
            </a:r>
          </a:p>
          <a:p>
            <a:pPr marR="0" lvl="0" algn="l" defTabSz="914400" rtl="0" eaLnBrk="1" fontAlgn="auto" latinLnBrk="0" hangingPunct="1">
              <a:lnSpc>
                <a:spcPct val="115000"/>
              </a:lnSpc>
              <a:spcBef>
                <a:spcPts val="0"/>
              </a:spcBef>
              <a:spcAft>
                <a:spcPts val="0"/>
              </a:spcAft>
              <a:buClr>
                <a:srgbClr val="000000"/>
              </a:buClr>
              <a:buSzTx/>
              <a:tabLst/>
              <a:defRPr/>
            </a:pPr>
            <a:r>
              <a:rPr kumimoji="0" lang="en-US" sz="1100" b="0" i="0" u="none" strike="noStrike" kern="0" cap="none" spc="0" normalizeH="0" baseline="0" noProof="0" dirty="0">
                <a:ln>
                  <a:noFill/>
                </a:ln>
                <a:solidFill>
                  <a:srgbClr val="FE4F1C"/>
                </a:solidFill>
                <a:effectLst/>
                <a:uLnTx/>
                <a:uFillTx/>
                <a:latin typeface="Dosis"/>
                <a:ea typeface="Dosis"/>
                <a:cs typeface="Dosis"/>
                <a:sym typeface="Dosis"/>
              </a:rPr>
              <a:t> </a:t>
            </a:r>
            <a:r>
              <a:rPr kumimoji="0" lang="en-US" sz="1100" b="0" i="0" u="none" strike="noStrike" kern="0" cap="none" spc="0" normalizeH="0" baseline="0" noProof="0" dirty="0">
                <a:ln>
                  <a:noFill/>
                </a:ln>
                <a:solidFill>
                  <a:schemeClr val="accent6">
                    <a:lumMod val="50000"/>
                  </a:schemeClr>
                </a:solidFill>
                <a:effectLst/>
                <a:uLnTx/>
                <a:uFillTx/>
                <a:latin typeface="Dosis"/>
                <a:ea typeface="Dosis"/>
                <a:cs typeface="Dosis"/>
                <a:sym typeface="Dosis"/>
              </a:rPr>
              <a:t>conversion%=digital reservations/sessions</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Dosis"/>
                <a:ea typeface="Dosis"/>
                <a:cs typeface="Dosis"/>
                <a:sym typeface="Dosis"/>
              </a:rPr>
              <a:t>APP</a:t>
            </a:r>
          </a:p>
          <a:p>
            <a:pPr marL="171450" marR="0" lvl="0" indent="-1714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Dosis"/>
                <a:ea typeface="Dosis"/>
                <a:cs typeface="Dosis"/>
                <a:sym typeface="Dosis"/>
              </a:rPr>
              <a:t>Display-6.45%,Metasearch-5.6%,Paid search-4.82%</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000000"/>
                </a:solidFill>
                <a:effectLst/>
                <a:uLnTx/>
                <a:uFillTx/>
                <a:latin typeface="Dosis"/>
                <a:ea typeface="Dosis"/>
                <a:cs typeface="Dosis"/>
                <a:sym typeface="Dosis"/>
              </a:rPr>
              <a:t>WEB</a:t>
            </a:r>
          </a:p>
          <a:p>
            <a:pPr marL="171450" marR="0" lvl="0" indent="-171450" algn="l" defTabSz="914400" rtl="0" eaLnBrk="1" fontAlgn="auto" latinLnBrk="0" hangingPunct="1">
              <a:lnSpc>
                <a:spcPct val="115000"/>
              </a:lnSpc>
              <a:spcBef>
                <a:spcPts val="0"/>
              </a:spcBef>
              <a:spcAft>
                <a:spcPts val="0"/>
              </a:spcAft>
              <a:buClr>
                <a:srgbClr val="000000"/>
              </a:buClr>
              <a:buSzTx/>
              <a:buFont typeface="Arial" panose="020B0604020202020204" pitchFamily="34" charset="0"/>
              <a:buChar char="•"/>
              <a:tabLst/>
              <a:defRPr/>
            </a:pPr>
            <a:r>
              <a:rPr kumimoji="0" lang="en-US" sz="1100" b="0" i="0" u="none" strike="noStrike" kern="0" cap="none" spc="0" normalizeH="0" baseline="0" noProof="0" dirty="0">
                <a:ln>
                  <a:noFill/>
                </a:ln>
                <a:solidFill>
                  <a:srgbClr val="000000"/>
                </a:solidFill>
                <a:effectLst/>
                <a:uLnTx/>
                <a:uFillTx/>
                <a:latin typeface="Dosis"/>
                <a:ea typeface="Dosis"/>
                <a:cs typeface="Dosis"/>
                <a:sym typeface="Dosis"/>
              </a:rPr>
              <a:t>Other links-8.9%,Metasearch-6.28%</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Dosis"/>
                <a:ea typeface="Dosis"/>
                <a:cs typeface="Dosis"/>
                <a:sym typeface="Dosis"/>
              </a:rPr>
              <a:t>      &amp;Affiliates-5.52%</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FF0000"/>
                </a:solidFill>
                <a:effectLst/>
                <a:uLnTx/>
                <a:uFillTx/>
                <a:latin typeface="Dosis"/>
                <a:ea typeface="Dosis"/>
                <a:cs typeface="Dosis"/>
                <a:sym typeface="Dosis"/>
              </a:rPr>
              <a:t>GUEST TYPE(honors tier):</a:t>
            </a:r>
            <a:r>
              <a:rPr kumimoji="0" lang="en-US" sz="1100" b="0" i="0" u="none" strike="noStrike" kern="0" cap="none" spc="0" normalizeH="0" baseline="0" noProof="0" dirty="0">
                <a:ln>
                  <a:noFill/>
                </a:ln>
                <a:solidFill>
                  <a:schemeClr val="tx1"/>
                </a:solidFill>
                <a:effectLst/>
                <a:uLnTx/>
                <a:uFillTx/>
                <a:latin typeface="Dosis"/>
                <a:ea typeface="Dosis"/>
                <a:cs typeface="Dosis"/>
                <a:sym typeface="Dosis"/>
              </a:rPr>
              <a:t>(no of loyal customers)</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100" dirty="0">
                <a:solidFill>
                  <a:schemeClr val="tx1"/>
                </a:solidFill>
                <a:latin typeface="Dosis"/>
                <a:ea typeface="Dosis"/>
                <a:cs typeface="Dosis"/>
                <a:sym typeface="Dosis"/>
              </a:rPr>
              <a:t>Silver – 131                      Gold – 65</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chemeClr val="tx1"/>
                </a:solidFill>
                <a:effectLst/>
                <a:uLnTx/>
                <a:uFillTx/>
                <a:latin typeface="Dosis"/>
                <a:ea typeface="Dosis"/>
                <a:cs typeface="Dosis"/>
                <a:sym typeface="Dosis"/>
              </a:rPr>
              <a:t>Diamond – 105             Members - 62</a:t>
            </a: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lang="en-US" sz="1100" b="0" i="0" u="none" strike="noStrike" kern="0" cap="none" spc="0" normalizeH="0" baseline="0" noProof="0" dirty="0">
              <a:ln>
                <a:noFill/>
              </a:ln>
              <a:solidFill>
                <a:schemeClr val="tx1"/>
              </a:solidFill>
              <a:effectLst/>
              <a:uLnTx/>
              <a:uFillTx/>
              <a:latin typeface="Dosis"/>
              <a:ea typeface="Dosis"/>
              <a:cs typeface="Dosis"/>
              <a:sym typeface="Dosis"/>
            </a:endParaRPr>
          </a:p>
        </p:txBody>
      </p:sp>
      <p:cxnSp>
        <p:nvCxnSpPr>
          <p:cNvPr id="48" name="Connector: Elbow 47">
            <a:extLst>
              <a:ext uri="{FF2B5EF4-FFF2-40B4-BE49-F238E27FC236}">
                <a16:creationId xmlns:a16="http://schemas.microsoft.com/office/drawing/2014/main" id="{1DFB335E-5A61-9511-E848-2D62AFC0A092}"/>
              </a:ext>
            </a:extLst>
          </p:cNvPr>
          <p:cNvCxnSpPr>
            <a:cxnSpLocks/>
          </p:cNvCxnSpPr>
          <p:nvPr/>
        </p:nvCxnSpPr>
        <p:spPr>
          <a:xfrm rot="5400000">
            <a:off x="3688662" y="2983235"/>
            <a:ext cx="449299" cy="149416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F1376BD-EC1C-DB1D-83F7-4E384948C955}"/>
              </a:ext>
            </a:extLst>
          </p:cNvPr>
          <p:cNvCxnSpPr>
            <a:cxnSpLocks/>
          </p:cNvCxnSpPr>
          <p:nvPr/>
        </p:nvCxnSpPr>
        <p:spPr>
          <a:xfrm>
            <a:off x="1546250" y="3729843"/>
            <a:ext cx="1621130" cy="1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B6D49A8-2F36-DDA1-CFE8-2FFBD2763A7D}"/>
              </a:ext>
            </a:extLst>
          </p:cNvPr>
          <p:cNvCxnSpPr>
            <a:cxnSpLocks/>
          </p:cNvCxnSpPr>
          <p:nvPr/>
        </p:nvCxnSpPr>
        <p:spPr>
          <a:xfrm flipH="1">
            <a:off x="1544955" y="3288570"/>
            <a:ext cx="1295" cy="4414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Straight Connector 703">
            <a:extLst>
              <a:ext uri="{FF2B5EF4-FFF2-40B4-BE49-F238E27FC236}">
                <a16:creationId xmlns:a16="http://schemas.microsoft.com/office/drawing/2014/main" id="{1BA7F84C-0824-F12D-16A3-1C0C4C505602}"/>
              </a:ext>
            </a:extLst>
          </p:cNvPr>
          <p:cNvCxnSpPr>
            <a:cxnSpLocks/>
            <a:endCxn id="23" idx="2"/>
          </p:cNvCxnSpPr>
          <p:nvPr/>
        </p:nvCxnSpPr>
        <p:spPr>
          <a:xfrm>
            <a:off x="4662169" y="3311106"/>
            <a:ext cx="0" cy="207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7BB81795-D6E8-AB87-B5B6-0B267D71C7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7207" y="1773768"/>
            <a:ext cx="657225"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900AC70-9F60-3C82-5A77-B656AC98C9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9125" y="1935917"/>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708" name="TextBox 707">
            <a:extLst>
              <a:ext uri="{FF2B5EF4-FFF2-40B4-BE49-F238E27FC236}">
                <a16:creationId xmlns:a16="http://schemas.microsoft.com/office/drawing/2014/main" id="{658FF6A0-E7CC-833D-1A27-BF3F678F690B}"/>
              </a:ext>
            </a:extLst>
          </p:cNvPr>
          <p:cNvSpPr txBox="1"/>
          <p:nvPr/>
        </p:nvSpPr>
        <p:spPr>
          <a:xfrm>
            <a:off x="2484620" y="3430091"/>
            <a:ext cx="2524533" cy="307777"/>
          </a:xfrm>
          <a:prstGeom prst="rect">
            <a:avLst/>
          </a:prstGeom>
          <a:noFill/>
        </p:spPr>
        <p:txBody>
          <a:bodyPr wrap="square" rtlCol="0">
            <a:spAutoFit/>
          </a:bodyPr>
          <a:lstStyle/>
          <a:p>
            <a:r>
              <a:rPr lang="en-US" b="1" dirty="0">
                <a:solidFill>
                  <a:schemeClr val="accent2">
                    <a:lumMod val="50000"/>
                  </a:schemeClr>
                </a:solidFill>
                <a:latin typeface="Dosis" pitchFamily="2" charset="0"/>
              </a:rPr>
              <a:t>SUGGESTION BOX</a:t>
            </a:r>
            <a:endParaRPr lang="en-IN" b="1" dirty="0">
              <a:solidFill>
                <a:schemeClr val="accent2">
                  <a:lumMod val="50000"/>
                </a:schemeClr>
              </a:solidFill>
              <a:latin typeface="Dosis"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sp>
        <p:nvSpPr>
          <p:cNvPr id="4" name="TextBox 3">
            <a:extLst>
              <a:ext uri="{FF2B5EF4-FFF2-40B4-BE49-F238E27FC236}">
                <a16:creationId xmlns:a16="http://schemas.microsoft.com/office/drawing/2014/main" id="{0C23C249-0C66-1A55-87B9-94092B1902AB}"/>
              </a:ext>
            </a:extLst>
          </p:cNvPr>
          <p:cNvSpPr txBox="1"/>
          <p:nvPr/>
        </p:nvSpPr>
        <p:spPr>
          <a:xfrm>
            <a:off x="571888" y="229170"/>
            <a:ext cx="8402012" cy="307777"/>
          </a:xfrm>
          <a:prstGeom prst="rect">
            <a:avLst/>
          </a:prstGeom>
          <a:noFill/>
        </p:spPr>
        <p:txBody>
          <a:bodyPr wrap="square">
            <a:spAutoFit/>
          </a:bodyPr>
          <a:lstStyle/>
          <a:p>
            <a:r>
              <a:rPr lang="en-US" dirty="0">
                <a:solidFill>
                  <a:schemeClr val="accent2">
                    <a:lumMod val="50000"/>
                  </a:schemeClr>
                </a:solidFill>
                <a:latin typeface="Dosis" pitchFamily="2" charset="0"/>
              </a:rPr>
              <a:t>What are some differentiating digital behaviors among guests who book through Hilton-owned digital channels &amp; OTAs? </a:t>
            </a:r>
            <a:endParaRPr lang="en-IN" dirty="0">
              <a:solidFill>
                <a:schemeClr val="accent2">
                  <a:lumMod val="50000"/>
                </a:schemeClr>
              </a:solidFill>
              <a:latin typeface="Dosis" pitchFamily="2" charset="0"/>
            </a:endParaRPr>
          </a:p>
        </p:txBody>
      </p:sp>
      <p:cxnSp>
        <p:nvCxnSpPr>
          <p:cNvPr id="6" name="Straight Connector 5">
            <a:extLst>
              <a:ext uri="{FF2B5EF4-FFF2-40B4-BE49-F238E27FC236}">
                <a16:creationId xmlns:a16="http://schemas.microsoft.com/office/drawing/2014/main" id="{9FA0A54F-9B8C-FF3C-AA67-95CE952D46EC}"/>
              </a:ext>
            </a:extLst>
          </p:cNvPr>
          <p:cNvCxnSpPr>
            <a:cxnSpLocks/>
          </p:cNvCxnSpPr>
          <p:nvPr/>
        </p:nvCxnSpPr>
        <p:spPr>
          <a:xfrm flipH="1">
            <a:off x="656137" y="536947"/>
            <a:ext cx="8064117" cy="40"/>
          </a:xfrm>
          <a:prstGeom prst="line">
            <a:avLst/>
          </a:prstGeom>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CBDC3F9-42A9-E5FA-B48B-4A1B9A8F4DF3}"/>
              </a:ext>
            </a:extLst>
          </p:cNvPr>
          <p:cNvSpPr txBox="1"/>
          <p:nvPr/>
        </p:nvSpPr>
        <p:spPr>
          <a:xfrm>
            <a:off x="656137" y="880369"/>
            <a:ext cx="5367197" cy="1384995"/>
          </a:xfrm>
          <a:prstGeom prst="rect">
            <a:avLst/>
          </a:prstGeom>
          <a:noFill/>
        </p:spPr>
        <p:txBody>
          <a:bodyPr wrap="square">
            <a:spAutoFit/>
          </a:bodyPr>
          <a:lstStyle/>
          <a:p>
            <a:pPr marL="171450" indent="-171450" rtl="0">
              <a:spcBef>
                <a:spcPts val="0"/>
              </a:spcBef>
              <a:spcAft>
                <a:spcPts val="0"/>
              </a:spcAft>
              <a:buFont typeface="Wingdings" panose="05000000000000000000" pitchFamily="2" charset="2"/>
              <a:buChar char="Ø"/>
            </a:pPr>
            <a:r>
              <a:rPr lang="en-US" dirty="0">
                <a:latin typeface="Dosis" pitchFamily="2" charset="0"/>
              </a:rPr>
              <a:t>G</a:t>
            </a:r>
            <a:r>
              <a:rPr lang="en-US" b="0" i="0" u="none" strike="noStrike" dirty="0">
                <a:solidFill>
                  <a:srgbClr val="000000"/>
                </a:solidFill>
                <a:effectLst/>
                <a:latin typeface="Dosis" pitchFamily="2" charset="0"/>
              </a:rPr>
              <a:t>ood display of customer review page</a:t>
            </a:r>
            <a:endParaRPr lang="en-US" b="0" dirty="0">
              <a:effectLst/>
              <a:latin typeface="Dosis" pitchFamily="2" charset="0"/>
            </a:endParaRPr>
          </a:p>
          <a:p>
            <a:pPr marL="171450" indent="-171450" rtl="0">
              <a:spcBef>
                <a:spcPts val="0"/>
              </a:spcBef>
              <a:spcAft>
                <a:spcPts val="0"/>
              </a:spcAft>
              <a:buFont typeface="Wingdings" panose="05000000000000000000" pitchFamily="2" charset="2"/>
              <a:buChar char="Ø"/>
            </a:pPr>
            <a:r>
              <a:rPr lang="en-US" dirty="0">
                <a:latin typeface="Dosis" pitchFamily="2" charset="0"/>
              </a:rPr>
              <a:t>A</a:t>
            </a:r>
            <a:r>
              <a:rPr lang="en-US" b="0" i="0" u="none" strike="noStrike" dirty="0">
                <a:solidFill>
                  <a:srgbClr val="000000"/>
                </a:solidFill>
                <a:effectLst/>
                <a:latin typeface="Dosis" pitchFamily="2" charset="0"/>
              </a:rPr>
              <a:t>ccommodations and transportation services like flight bookings , car rentals , airport taxi are at one place.</a:t>
            </a:r>
            <a:endParaRPr lang="en-US" b="0" dirty="0">
              <a:effectLst/>
              <a:latin typeface="Dosis" pitchFamily="2" charset="0"/>
            </a:endParaRPr>
          </a:p>
          <a:p>
            <a:pPr marL="171450" indent="-171450" rtl="0">
              <a:spcBef>
                <a:spcPts val="0"/>
              </a:spcBef>
              <a:spcAft>
                <a:spcPts val="0"/>
              </a:spcAft>
              <a:buFont typeface="Wingdings" panose="05000000000000000000" pitchFamily="2" charset="2"/>
              <a:buChar char="Ø"/>
            </a:pPr>
            <a:r>
              <a:rPr lang="en-US" dirty="0">
                <a:latin typeface="Dosis" pitchFamily="2" charset="0"/>
              </a:rPr>
              <a:t>E</a:t>
            </a:r>
            <a:r>
              <a:rPr lang="en-US" b="0" i="0" u="none" strike="noStrike" dirty="0">
                <a:solidFill>
                  <a:srgbClr val="000000"/>
                </a:solidFill>
                <a:effectLst/>
                <a:latin typeface="Dosis" pitchFamily="2" charset="0"/>
              </a:rPr>
              <a:t>xposure to wide range of hotels and scope to compare hotels is possible.</a:t>
            </a:r>
            <a:endParaRPr lang="en-US" b="0" dirty="0">
              <a:effectLst/>
              <a:latin typeface="Dosis" pitchFamily="2" charset="0"/>
            </a:endParaRPr>
          </a:p>
          <a:p>
            <a:br>
              <a:rPr lang="en-US" dirty="0"/>
            </a:br>
            <a:endParaRPr lang="en-IN" dirty="0"/>
          </a:p>
        </p:txBody>
      </p:sp>
      <p:sp>
        <p:nvSpPr>
          <p:cNvPr id="22" name="TextBox 21">
            <a:extLst>
              <a:ext uri="{FF2B5EF4-FFF2-40B4-BE49-F238E27FC236}">
                <a16:creationId xmlns:a16="http://schemas.microsoft.com/office/drawing/2014/main" id="{A5F7A561-266C-8D8B-DDC7-9BEBECBF9D29}"/>
              </a:ext>
            </a:extLst>
          </p:cNvPr>
          <p:cNvSpPr txBox="1"/>
          <p:nvPr/>
        </p:nvSpPr>
        <p:spPr>
          <a:xfrm>
            <a:off x="266744" y="622169"/>
            <a:ext cx="651602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Dosis"/>
              <a:buNone/>
              <a:tabLst/>
              <a:defRPr/>
            </a:pPr>
            <a:r>
              <a:rPr kumimoji="0" lang="en-US" b="0" i="0" u="none" strike="noStrike" kern="0" cap="none" spc="0" normalizeH="0" baseline="0" noProof="0" dirty="0">
                <a:ln>
                  <a:noFill/>
                </a:ln>
                <a:solidFill>
                  <a:srgbClr val="000000"/>
                </a:solidFill>
                <a:effectLst/>
                <a:uLnTx/>
                <a:uFillTx/>
                <a:latin typeface="Dosis"/>
                <a:sym typeface="Dosis"/>
              </a:rPr>
              <a:t>Customers are opting </a:t>
            </a:r>
            <a:r>
              <a:rPr kumimoji="0" lang="en" b="1" i="0" u="none" strike="noStrike" kern="0" cap="none" spc="0" normalizeH="0" baseline="0" noProof="0" dirty="0">
                <a:ln>
                  <a:noFill/>
                </a:ln>
                <a:solidFill>
                  <a:srgbClr val="000000"/>
                </a:solidFill>
                <a:effectLst/>
                <a:uLnTx/>
                <a:uFillTx/>
                <a:latin typeface="Dosis"/>
                <a:sym typeface="Dosis"/>
              </a:rPr>
              <a:t>OTA</a:t>
            </a:r>
            <a:r>
              <a:rPr lang="en" b="1" dirty="0">
                <a:latin typeface="Dosis"/>
                <a:sym typeface="Dosis"/>
              </a:rPr>
              <a:t>s</a:t>
            </a:r>
            <a:r>
              <a:rPr lang="en" sz="1400" dirty="0"/>
              <a:t> </a:t>
            </a:r>
            <a:r>
              <a:rPr kumimoji="0" lang="en-US" b="0" i="0" u="none" strike="noStrike" kern="0" cap="none" spc="0" normalizeH="0" baseline="0" noProof="0" dirty="0">
                <a:ln>
                  <a:noFill/>
                </a:ln>
                <a:solidFill>
                  <a:srgbClr val="000000"/>
                </a:solidFill>
                <a:effectLst/>
                <a:uLnTx/>
                <a:uFillTx/>
                <a:latin typeface="Dosis"/>
                <a:sym typeface="Dosis"/>
              </a:rPr>
              <a:t>over </a:t>
            </a:r>
            <a:r>
              <a:rPr lang="en-US" dirty="0">
                <a:latin typeface="Dosis"/>
                <a:sym typeface="Dosis"/>
              </a:rPr>
              <a:t>H</a:t>
            </a:r>
            <a:r>
              <a:rPr kumimoji="0" lang="en-US" b="0" i="0" u="none" strike="noStrike" kern="0" cap="none" spc="0" normalizeH="0" baseline="0" noProof="0" dirty="0" err="1">
                <a:ln>
                  <a:noFill/>
                </a:ln>
                <a:solidFill>
                  <a:srgbClr val="000000"/>
                </a:solidFill>
                <a:effectLst/>
                <a:uLnTx/>
                <a:uFillTx/>
                <a:latin typeface="Dosis"/>
                <a:sym typeface="Dosis"/>
              </a:rPr>
              <a:t>ilton</a:t>
            </a:r>
            <a:r>
              <a:rPr kumimoji="0" lang="en-US" b="0" i="0" u="none" strike="noStrike" kern="0" cap="none" spc="0" normalizeH="0" baseline="0" noProof="0" dirty="0">
                <a:ln>
                  <a:noFill/>
                </a:ln>
                <a:solidFill>
                  <a:srgbClr val="000000"/>
                </a:solidFill>
                <a:effectLst/>
                <a:uLnTx/>
                <a:uFillTx/>
                <a:latin typeface="Dosis"/>
                <a:sym typeface="Dosis"/>
              </a:rPr>
              <a:t> owned channels because of following reasons:</a:t>
            </a:r>
          </a:p>
        </p:txBody>
      </p:sp>
      <p:pic>
        <p:nvPicPr>
          <p:cNvPr id="2052" name="Picture 4">
            <a:extLst>
              <a:ext uri="{FF2B5EF4-FFF2-40B4-BE49-F238E27FC236}">
                <a16:creationId xmlns:a16="http://schemas.microsoft.com/office/drawing/2014/main" id="{F7D19445-52E9-50F3-57C0-87659FA6A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253" y="877196"/>
            <a:ext cx="2907647" cy="22822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08690B-DC2C-AAB1-63C1-7C5DF916B3DD}"/>
              </a:ext>
            </a:extLst>
          </p:cNvPr>
          <p:cNvSpPr txBox="1"/>
          <p:nvPr/>
        </p:nvSpPr>
        <p:spPr>
          <a:xfrm>
            <a:off x="208905" y="2658771"/>
            <a:ext cx="4834051" cy="2985433"/>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
                <a:srgbClr val="000000"/>
              </a:buClr>
              <a:buSzPts val="1200"/>
              <a:buFont typeface="Dosis"/>
              <a:buAutoNum type="arabicPeriod"/>
              <a:tabLst/>
              <a:defRPr/>
            </a:pPr>
            <a:r>
              <a:rPr lang="en-US" dirty="0">
                <a:latin typeface="Dosis"/>
                <a:sym typeface="Dosis"/>
              </a:rPr>
              <a:t>OTAs set charges for booking cancellation. By setting</a:t>
            </a:r>
            <a:r>
              <a:rPr lang="en-US" dirty="0">
                <a:solidFill>
                  <a:schemeClr val="accent2"/>
                </a:solidFill>
                <a:latin typeface="Dosis"/>
                <a:sym typeface="Dosis"/>
              </a:rPr>
              <a:t> effective refund policy in Hilton </a:t>
            </a:r>
            <a:r>
              <a:rPr lang="en-US" dirty="0">
                <a:latin typeface="Dosis"/>
                <a:sym typeface="Dosis"/>
              </a:rPr>
              <a:t>,  customers may show more interest in direct booking .</a:t>
            </a:r>
          </a:p>
          <a:p>
            <a:pPr marL="228600" marR="0" lvl="0" indent="-228600" algn="l" defTabSz="914400" rtl="0" eaLnBrk="1" fontAlgn="auto" latinLnBrk="0" hangingPunct="1">
              <a:lnSpc>
                <a:spcPct val="100000"/>
              </a:lnSpc>
              <a:spcBef>
                <a:spcPts val="0"/>
              </a:spcBef>
              <a:spcAft>
                <a:spcPts val="0"/>
              </a:spcAft>
              <a:buClr>
                <a:srgbClr val="000000"/>
              </a:buClr>
              <a:buSzPts val="1200"/>
              <a:buFont typeface="Dosis"/>
              <a:buAutoNum type="arabicPeriod"/>
              <a:tabLst/>
              <a:defRPr/>
            </a:pPr>
            <a:r>
              <a:rPr lang="en-US" dirty="0">
                <a:latin typeface="Dosis"/>
                <a:sym typeface="Dosis"/>
              </a:rPr>
              <a:t>Providing </a:t>
            </a:r>
            <a:r>
              <a:rPr lang="en-US" dirty="0">
                <a:solidFill>
                  <a:schemeClr val="accent2"/>
                </a:solidFill>
                <a:latin typeface="Dosis"/>
                <a:sym typeface="Dosis"/>
              </a:rPr>
              <a:t>transportation services </a:t>
            </a:r>
            <a:r>
              <a:rPr lang="en-US" dirty="0">
                <a:latin typeface="Dosis"/>
                <a:sym typeface="Dosis"/>
              </a:rPr>
              <a:t>(car rentals) such that customers can </a:t>
            </a:r>
            <a:r>
              <a:rPr lang="en-US" dirty="0">
                <a:solidFill>
                  <a:schemeClr val="accent2"/>
                </a:solidFill>
                <a:latin typeface="Dosis"/>
                <a:sym typeface="Dosis"/>
              </a:rPr>
              <a:t>get discounts &amp; also earn points .</a:t>
            </a:r>
            <a:endParaRPr lang="en-US" dirty="0">
              <a:solidFill>
                <a:schemeClr val="accent2"/>
              </a:solidFill>
              <a:latin typeface="Dosis" pitchFamily="2" charset="0"/>
            </a:endParaRPr>
          </a:p>
          <a:p>
            <a:pPr marL="228600" indent="-228600">
              <a:buSzPts val="1200"/>
              <a:buFont typeface="Dosis"/>
              <a:buAutoNum type="arabicPeriod"/>
              <a:defRPr/>
            </a:pPr>
            <a:r>
              <a:rPr lang="en-US" dirty="0">
                <a:solidFill>
                  <a:schemeClr val="accent2"/>
                </a:solidFill>
                <a:latin typeface="Dosis" pitchFamily="2" charset="0"/>
              </a:rPr>
              <a:t>Focus on reviews </a:t>
            </a:r>
            <a:r>
              <a:rPr lang="en-US" dirty="0">
                <a:latin typeface="Dosis" pitchFamily="2" charset="0"/>
              </a:rPr>
              <a:t>as</a:t>
            </a:r>
          </a:p>
          <a:p>
            <a:pPr marL="171450" indent="-171450">
              <a:buSzPts val="1200"/>
              <a:buFont typeface="Arial" panose="020B0604020202020204" pitchFamily="34" charset="0"/>
              <a:buChar char="•"/>
              <a:defRPr/>
            </a:pPr>
            <a:r>
              <a:rPr lang="en-US" dirty="0">
                <a:latin typeface="Dosis" pitchFamily="2" charset="0"/>
              </a:rPr>
              <a:t>Positive reviews – act as electronic word of mouth , fill information gaps.</a:t>
            </a:r>
          </a:p>
          <a:p>
            <a:pPr marL="171450" indent="-171450">
              <a:buSzPts val="1200"/>
              <a:buFont typeface="Arial" panose="020B0604020202020204" pitchFamily="34" charset="0"/>
              <a:buChar char="•"/>
              <a:defRPr/>
            </a:pPr>
            <a:r>
              <a:rPr lang="en-US" dirty="0">
                <a:latin typeface="Dosis" pitchFamily="2" charset="0"/>
              </a:rPr>
              <a:t>Negative reviews –  replying to negative reviews will build customer loyalty.</a:t>
            </a:r>
            <a:endParaRPr lang="en-IN" dirty="0">
              <a:latin typeface="Dosis" pitchFamily="2" charset="0"/>
            </a:endParaRPr>
          </a:p>
          <a:p>
            <a:pPr marR="0" lvl="0" algn="l" defTabSz="914400" rtl="0" eaLnBrk="1" fontAlgn="auto" latinLnBrk="0" hangingPunct="1">
              <a:lnSpc>
                <a:spcPct val="100000"/>
              </a:lnSpc>
              <a:spcBef>
                <a:spcPts val="0"/>
              </a:spcBef>
              <a:spcAft>
                <a:spcPts val="0"/>
              </a:spcAft>
              <a:buClr>
                <a:srgbClr val="000000"/>
              </a:buClr>
              <a:buSzPts val="1200"/>
              <a:tabLst/>
              <a:defRPr/>
            </a:pPr>
            <a:endParaRPr lang="en-US" sz="1200" dirty="0">
              <a:latin typeface="Dosis"/>
              <a:sym typeface="Dosis"/>
            </a:endParaRPr>
          </a:p>
          <a:p>
            <a:pPr marL="228600" marR="0" lvl="0" indent="-228600" algn="l" defTabSz="914400" rtl="0" eaLnBrk="1" fontAlgn="auto" latinLnBrk="0" hangingPunct="1">
              <a:lnSpc>
                <a:spcPct val="100000"/>
              </a:lnSpc>
              <a:spcBef>
                <a:spcPts val="0"/>
              </a:spcBef>
              <a:spcAft>
                <a:spcPts val="0"/>
              </a:spcAft>
              <a:buClr>
                <a:srgbClr val="000000"/>
              </a:buClr>
              <a:buSzPts val="1200"/>
              <a:buFont typeface="Dosis"/>
              <a:buAutoNum type="arabicPeriod"/>
              <a:tabLst/>
              <a:defRPr/>
            </a:pPr>
            <a:endParaRPr lang="en-US" sz="1200" dirty="0">
              <a:latin typeface="Dosis"/>
              <a:sym typeface="Dosis"/>
            </a:endParaRPr>
          </a:p>
          <a:p>
            <a:pPr marL="228600" marR="0" lvl="0" indent="-228600" algn="l" defTabSz="914400" rtl="0" eaLnBrk="1" fontAlgn="auto" latinLnBrk="0" hangingPunct="1">
              <a:lnSpc>
                <a:spcPct val="100000"/>
              </a:lnSpc>
              <a:spcBef>
                <a:spcPts val="0"/>
              </a:spcBef>
              <a:spcAft>
                <a:spcPts val="0"/>
              </a:spcAft>
              <a:buClr>
                <a:srgbClr val="000000"/>
              </a:buClr>
              <a:buSzPts val="1200"/>
              <a:buFont typeface="Dosis"/>
              <a:buAutoNum type="arabicPeriod"/>
              <a:tabLst/>
              <a:defRPr/>
            </a:pPr>
            <a:endParaRPr lang="en-US" sz="1200" dirty="0">
              <a:latin typeface="Dosis"/>
              <a:sym typeface="Dosis"/>
            </a:endParaRPr>
          </a:p>
          <a:p>
            <a:pPr marL="228600" marR="0" lvl="0" indent="-228600" algn="l" defTabSz="914400" rtl="0" eaLnBrk="1" fontAlgn="auto" latinLnBrk="0" hangingPunct="1">
              <a:lnSpc>
                <a:spcPct val="100000"/>
              </a:lnSpc>
              <a:spcBef>
                <a:spcPts val="0"/>
              </a:spcBef>
              <a:spcAft>
                <a:spcPts val="0"/>
              </a:spcAft>
              <a:buClr>
                <a:srgbClr val="000000"/>
              </a:buClr>
              <a:buSzPts val="1200"/>
              <a:buFont typeface="Dosis"/>
              <a:buAutoNum type="arabicPeriod"/>
              <a:tabLst/>
              <a:defRPr/>
            </a:pPr>
            <a:endParaRPr kumimoji="0" lang="en-US" sz="1200" b="0" i="0" u="none" strike="noStrike" kern="0" cap="none" spc="0" normalizeH="0" baseline="0" noProof="0" dirty="0">
              <a:ln>
                <a:noFill/>
              </a:ln>
              <a:solidFill>
                <a:srgbClr val="000000"/>
              </a:solidFill>
              <a:effectLst/>
              <a:uLnTx/>
              <a:uFillTx/>
              <a:latin typeface="Dosis"/>
              <a:sym typeface="Dosis"/>
            </a:endParaRPr>
          </a:p>
        </p:txBody>
      </p:sp>
      <p:sp>
        <p:nvSpPr>
          <p:cNvPr id="8" name="TextBox 7">
            <a:extLst>
              <a:ext uri="{FF2B5EF4-FFF2-40B4-BE49-F238E27FC236}">
                <a16:creationId xmlns:a16="http://schemas.microsoft.com/office/drawing/2014/main" id="{999982E0-47EF-3051-AA18-5E1A3D3FCA09}"/>
              </a:ext>
            </a:extLst>
          </p:cNvPr>
          <p:cNvSpPr txBox="1"/>
          <p:nvPr/>
        </p:nvSpPr>
        <p:spPr>
          <a:xfrm>
            <a:off x="170100" y="1973665"/>
            <a:ext cx="5829845" cy="523220"/>
          </a:xfrm>
          <a:prstGeom prst="rect">
            <a:avLst/>
          </a:prstGeom>
          <a:noFill/>
        </p:spPr>
        <p:txBody>
          <a:bodyPr wrap="square">
            <a:spAutoFit/>
          </a:bodyPr>
          <a:lstStyle/>
          <a:p>
            <a:r>
              <a:rPr lang="en-US" b="0" i="0" dirty="0">
                <a:solidFill>
                  <a:schemeClr val="accent2">
                    <a:lumMod val="50000"/>
                  </a:schemeClr>
                </a:solidFill>
                <a:effectLst/>
                <a:latin typeface="Dosis" pitchFamily="2" charset="0"/>
              </a:rPr>
              <a:t>Are any opportunistic moments within the digital booking flow where Hilton could intervene to encourage direct bookings before a guest goes to an OTA?</a:t>
            </a:r>
            <a:endParaRPr lang="en-IN" dirty="0">
              <a:solidFill>
                <a:schemeClr val="accent2">
                  <a:lumMod val="50000"/>
                </a:schemeClr>
              </a:solidFill>
              <a:latin typeface="Dosis" pitchFamily="2" charset="0"/>
            </a:endParaRPr>
          </a:p>
        </p:txBody>
      </p:sp>
      <p:cxnSp>
        <p:nvCxnSpPr>
          <p:cNvPr id="11" name="Straight Connector 10">
            <a:extLst>
              <a:ext uri="{FF2B5EF4-FFF2-40B4-BE49-F238E27FC236}">
                <a16:creationId xmlns:a16="http://schemas.microsoft.com/office/drawing/2014/main" id="{A076FC19-8A20-6BC2-1BBD-E90B0B747F4F}"/>
              </a:ext>
            </a:extLst>
          </p:cNvPr>
          <p:cNvCxnSpPr>
            <a:cxnSpLocks/>
          </p:cNvCxnSpPr>
          <p:nvPr/>
        </p:nvCxnSpPr>
        <p:spPr>
          <a:xfrm>
            <a:off x="162825" y="2511362"/>
            <a:ext cx="5760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677F395-D73C-942C-F73C-D7E91F767DB1}"/>
              </a:ext>
            </a:extLst>
          </p:cNvPr>
          <p:cNvSpPr txBox="1"/>
          <p:nvPr/>
        </p:nvSpPr>
        <p:spPr>
          <a:xfrm>
            <a:off x="4930140" y="3908561"/>
            <a:ext cx="4090544" cy="738664"/>
          </a:xfrm>
          <a:prstGeom prst="rect">
            <a:avLst/>
          </a:prstGeom>
          <a:noFill/>
        </p:spPr>
        <p:txBody>
          <a:bodyPr wrap="square">
            <a:spAutoFit/>
          </a:bodyPr>
          <a:lstStyle/>
          <a:p>
            <a:r>
              <a:rPr lang="en-US" dirty="0">
                <a:latin typeface="Dosis" pitchFamily="2" charset="0"/>
              </a:rPr>
              <a:t>A recent Barclays study reveals there is an extra £3.2 billion to be earned over the next decade if the hotel sector becomes more attentive to online reviews.</a:t>
            </a:r>
          </a:p>
        </p:txBody>
      </p:sp>
      <p:sp>
        <p:nvSpPr>
          <p:cNvPr id="18" name="Rectangle 17">
            <a:extLst>
              <a:ext uri="{FF2B5EF4-FFF2-40B4-BE49-F238E27FC236}">
                <a16:creationId xmlns:a16="http://schemas.microsoft.com/office/drawing/2014/main" id="{08813622-7DE1-0B5A-D055-4F155FF30A26}"/>
              </a:ext>
            </a:extLst>
          </p:cNvPr>
          <p:cNvSpPr/>
          <p:nvPr/>
        </p:nvSpPr>
        <p:spPr>
          <a:xfrm>
            <a:off x="4930140" y="3600784"/>
            <a:ext cx="3957923" cy="11014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0EFF0C0D-B465-23BE-746F-94E57FEFB9D1}"/>
              </a:ext>
            </a:extLst>
          </p:cNvPr>
          <p:cNvSpPr txBox="1"/>
          <p:nvPr/>
        </p:nvSpPr>
        <p:spPr>
          <a:xfrm>
            <a:off x="4903472" y="3600784"/>
            <a:ext cx="1382751" cy="307777"/>
          </a:xfrm>
          <a:prstGeom prst="rect">
            <a:avLst/>
          </a:prstGeom>
          <a:noFill/>
        </p:spPr>
        <p:txBody>
          <a:bodyPr wrap="square" rtlCol="0">
            <a:spAutoFit/>
          </a:bodyPr>
          <a:lstStyle/>
          <a:p>
            <a:r>
              <a:rPr lang="en-IN" dirty="0">
                <a:solidFill>
                  <a:srgbClr val="FF0000"/>
                </a:solidFill>
                <a:latin typeface="Dosis" pitchFamily="2" charset="0"/>
              </a:rPr>
              <a:t>Quick Fact :</a:t>
            </a:r>
          </a:p>
        </p:txBody>
      </p:sp>
      <p:pic>
        <p:nvPicPr>
          <p:cNvPr id="3" name="Picture 2" descr="Icon&#10;&#10;Description automatically generated">
            <a:extLst>
              <a:ext uri="{FF2B5EF4-FFF2-40B4-BE49-F238E27FC236}">
                <a16:creationId xmlns:a16="http://schemas.microsoft.com/office/drawing/2014/main" id="{85CD5F63-173A-30D9-A971-63CB67B94B0D}"/>
              </a:ext>
            </a:extLst>
          </p:cNvPr>
          <p:cNvPicPr>
            <a:picLocks noChangeAspect="1"/>
          </p:cNvPicPr>
          <p:nvPr/>
        </p:nvPicPr>
        <p:blipFill>
          <a:blip r:embed="rId5"/>
          <a:stretch>
            <a:fillRect/>
          </a:stretch>
        </p:blipFill>
        <p:spPr>
          <a:xfrm rot="10800000" flipV="1">
            <a:off x="8466954" y="3643039"/>
            <a:ext cx="421109" cy="421109"/>
          </a:xfrm>
          <a:prstGeom prst="rect">
            <a:avLst/>
          </a:prstGeom>
        </p:spPr>
      </p:pic>
    </p:spTree>
    <p:extLst>
      <p:ext uri="{BB962C8B-B14F-4D97-AF65-F5344CB8AC3E}">
        <p14:creationId xmlns:p14="http://schemas.microsoft.com/office/powerpoint/2010/main" val="138704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616245" y="11946"/>
            <a:ext cx="7911510" cy="70947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US" sz="1400" b="0" i="0" dirty="0">
                <a:solidFill>
                  <a:schemeClr val="accent2">
                    <a:lumMod val="50000"/>
                  </a:schemeClr>
                </a:solidFill>
                <a:effectLst/>
                <a:latin typeface="Adobe Clean"/>
              </a:rPr>
              <a:t>What signals in the data provided can help distinguish whether a trip represents business, leisure, or “</a:t>
            </a:r>
            <a:r>
              <a:rPr lang="en-US" sz="1400" b="0" i="0" dirty="0" err="1">
                <a:solidFill>
                  <a:schemeClr val="accent2">
                    <a:lumMod val="50000"/>
                  </a:schemeClr>
                </a:solidFill>
                <a:effectLst/>
                <a:latin typeface="Adobe Clean"/>
              </a:rPr>
              <a:t>bleisure</a:t>
            </a:r>
            <a:r>
              <a:rPr lang="en-US" sz="1400" b="0" i="0" dirty="0">
                <a:solidFill>
                  <a:schemeClr val="accent2">
                    <a:lumMod val="50000"/>
                  </a:schemeClr>
                </a:solidFill>
                <a:effectLst/>
                <a:latin typeface="Adobe Clean"/>
              </a:rPr>
              <a:t>” travel? </a:t>
            </a:r>
            <a:endParaRPr sz="1400" dirty="0">
              <a:solidFill>
                <a:schemeClr val="accent2">
                  <a:lumMod val="50000"/>
                </a:schemeClr>
              </a:solidFill>
            </a:endParaRPr>
          </a:p>
        </p:txBody>
      </p:sp>
      <p:sp>
        <p:nvSpPr>
          <p:cNvPr id="301" name="Google Shape;301;p38"/>
          <p:cNvSpPr/>
          <p:nvPr/>
        </p:nvSpPr>
        <p:spPr>
          <a:xfrm>
            <a:off x="8973900" y="0"/>
            <a:ext cx="159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ADD6B7B-A0D6-A7D2-2F29-0FC02F76E55E}"/>
              </a:ext>
            </a:extLst>
          </p:cNvPr>
          <p:cNvPicPr>
            <a:picLocks noChangeAspect="1"/>
          </p:cNvPicPr>
          <p:nvPr/>
        </p:nvPicPr>
        <p:blipFill>
          <a:blip r:embed="rId3"/>
          <a:stretch>
            <a:fillRect/>
          </a:stretch>
        </p:blipFill>
        <p:spPr>
          <a:xfrm>
            <a:off x="0" y="50685"/>
            <a:ext cx="685769" cy="577965"/>
          </a:xfrm>
          <a:prstGeom prst="rect">
            <a:avLst/>
          </a:prstGeom>
        </p:spPr>
      </p:pic>
      <p:cxnSp>
        <p:nvCxnSpPr>
          <p:cNvPr id="4" name="Straight Connector 3">
            <a:extLst>
              <a:ext uri="{FF2B5EF4-FFF2-40B4-BE49-F238E27FC236}">
                <a16:creationId xmlns:a16="http://schemas.microsoft.com/office/drawing/2014/main" id="{FD5DA4F2-F010-FD77-85C1-A8090964C036}"/>
              </a:ext>
            </a:extLst>
          </p:cNvPr>
          <p:cNvCxnSpPr>
            <a:cxnSpLocks/>
          </p:cNvCxnSpPr>
          <p:nvPr/>
        </p:nvCxnSpPr>
        <p:spPr>
          <a:xfrm>
            <a:off x="616245" y="628650"/>
            <a:ext cx="7989308" cy="0"/>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161CE5CF-6106-15CD-04D8-7A403E356E67}"/>
              </a:ext>
            </a:extLst>
          </p:cNvPr>
          <p:cNvSpPr txBox="1"/>
          <p:nvPr/>
        </p:nvSpPr>
        <p:spPr>
          <a:xfrm>
            <a:off x="161698" y="2175570"/>
            <a:ext cx="6215655" cy="738664"/>
          </a:xfrm>
          <a:prstGeom prst="rect">
            <a:avLst/>
          </a:prstGeom>
          <a:noFill/>
        </p:spPr>
        <p:txBody>
          <a:bodyPr wrap="square">
            <a:spAutoFit/>
          </a:bodyPr>
          <a:lstStyle/>
          <a:p>
            <a:r>
              <a:rPr lang="en-US" sz="1400" b="0" i="0" dirty="0">
                <a:solidFill>
                  <a:schemeClr val="accent2">
                    <a:lumMod val="50000"/>
                  </a:schemeClr>
                </a:solidFill>
                <a:effectLst/>
                <a:latin typeface="Adobe Clean"/>
              </a:rPr>
              <a:t>For those purely leisure guests, what information would you use to make recommendations on specific leisure destinations they should consider? Where on the digital properties would you make these recommendations and why?</a:t>
            </a:r>
            <a:endParaRPr lang="en-IN" dirty="0"/>
          </a:p>
        </p:txBody>
      </p:sp>
      <p:pic>
        <p:nvPicPr>
          <p:cNvPr id="13" name="Picture 12">
            <a:extLst>
              <a:ext uri="{FF2B5EF4-FFF2-40B4-BE49-F238E27FC236}">
                <a16:creationId xmlns:a16="http://schemas.microsoft.com/office/drawing/2014/main" id="{021FA141-E1DA-B106-B503-82AEFDAD5375}"/>
              </a:ext>
            </a:extLst>
          </p:cNvPr>
          <p:cNvPicPr>
            <a:picLocks noChangeAspect="1"/>
          </p:cNvPicPr>
          <p:nvPr/>
        </p:nvPicPr>
        <p:blipFill>
          <a:blip r:embed="rId4"/>
          <a:stretch>
            <a:fillRect/>
          </a:stretch>
        </p:blipFill>
        <p:spPr>
          <a:xfrm>
            <a:off x="6363773" y="673248"/>
            <a:ext cx="2583066" cy="2163738"/>
          </a:xfrm>
          <a:prstGeom prst="rect">
            <a:avLst/>
          </a:prstGeom>
        </p:spPr>
      </p:pic>
      <p:sp>
        <p:nvSpPr>
          <p:cNvPr id="14" name="TextBox 13">
            <a:extLst>
              <a:ext uri="{FF2B5EF4-FFF2-40B4-BE49-F238E27FC236}">
                <a16:creationId xmlns:a16="http://schemas.microsoft.com/office/drawing/2014/main" id="{7B138AA6-08C1-0023-ED13-55F40632714F}"/>
              </a:ext>
            </a:extLst>
          </p:cNvPr>
          <p:cNvSpPr txBox="1"/>
          <p:nvPr/>
        </p:nvSpPr>
        <p:spPr>
          <a:xfrm>
            <a:off x="685769" y="816545"/>
            <a:ext cx="5040923" cy="646331"/>
          </a:xfrm>
          <a:prstGeom prst="rect">
            <a:avLst/>
          </a:prstGeom>
          <a:noFill/>
        </p:spPr>
        <p:txBody>
          <a:bodyPr wrap="square" rtlCol="0">
            <a:spAutoFit/>
          </a:bodyPr>
          <a:lstStyle/>
          <a:p>
            <a:pPr marL="285750" indent="-285750">
              <a:buFont typeface="Wingdings" panose="05000000000000000000" pitchFamily="2" charset="2"/>
              <a:buChar char="Ø"/>
            </a:pPr>
            <a:r>
              <a:rPr lang="en-US" sz="1200" dirty="0">
                <a:latin typeface="Dosis" pitchFamily="2" charset="0"/>
              </a:rPr>
              <a:t>More digital reservations are found on weekends</a:t>
            </a:r>
          </a:p>
          <a:p>
            <a:pPr marL="285750" indent="-285750">
              <a:buFont typeface="Wingdings" panose="05000000000000000000" pitchFamily="2" charset="2"/>
              <a:buChar char="Ø"/>
            </a:pPr>
            <a:r>
              <a:rPr lang="en-US" sz="1200" dirty="0">
                <a:latin typeface="Dosis" pitchFamily="2" charset="0"/>
              </a:rPr>
              <a:t>Most seasonal holidays </a:t>
            </a:r>
          </a:p>
          <a:p>
            <a:pPr marL="285750" indent="-285750">
              <a:buFont typeface="Wingdings" panose="05000000000000000000" pitchFamily="2" charset="2"/>
              <a:buChar char="Ø"/>
            </a:pPr>
            <a:r>
              <a:rPr lang="en-US" sz="1200" dirty="0">
                <a:latin typeface="Dosis" pitchFamily="2" charset="0"/>
              </a:rPr>
              <a:t>Customers include children .</a:t>
            </a:r>
            <a:endParaRPr lang="en-IN" sz="1200" dirty="0">
              <a:latin typeface="Dosis" pitchFamily="2" charset="0"/>
            </a:endParaRPr>
          </a:p>
        </p:txBody>
      </p:sp>
      <p:sp>
        <p:nvSpPr>
          <p:cNvPr id="15" name="TextBox 14">
            <a:extLst>
              <a:ext uri="{FF2B5EF4-FFF2-40B4-BE49-F238E27FC236}">
                <a16:creationId xmlns:a16="http://schemas.microsoft.com/office/drawing/2014/main" id="{2E954748-1455-E96D-E37A-57951DD30816}"/>
              </a:ext>
            </a:extLst>
          </p:cNvPr>
          <p:cNvSpPr txBox="1"/>
          <p:nvPr/>
        </p:nvSpPr>
        <p:spPr>
          <a:xfrm>
            <a:off x="566375" y="628650"/>
            <a:ext cx="1471277" cy="276999"/>
          </a:xfrm>
          <a:prstGeom prst="rect">
            <a:avLst/>
          </a:prstGeom>
          <a:noFill/>
        </p:spPr>
        <p:txBody>
          <a:bodyPr wrap="square" rtlCol="0">
            <a:spAutoFit/>
          </a:bodyPr>
          <a:lstStyle/>
          <a:p>
            <a:r>
              <a:rPr lang="en-US" sz="1200" b="1" dirty="0">
                <a:latin typeface="Dosis" pitchFamily="2" charset="0"/>
              </a:rPr>
              <a:t>Leisure:</a:t>
            </a:r>
            <a:endParaRPr lang="en-IN" sz="1200" b="1" dirty="0">
              <a:latin typeface="Dosis" pitchFamily="2" charset="0"/>
            </a:endParaRPr>
          </a:p>
        </p:txBody>
      </p:sp>
      <p:sp>
        <p:nvSpPr>
          <p:cNvPr id="16" name="TextBox 15">
            <a:extLst>
              <a:ext uri="{FF2B5EF4-FFF2-40B4-BE49-F238E27FC236}">
                <a16:creationId xmlns:a16="http://schemas.microsoft.com/office/drawing/2014/main" id="{3CB328F1-E752-F1E8-6D57-07A9AEDEEEDA}"/>
              </a:ext>
            </a:extLst>
          </p:cNvPr>
          <p:cNvSpPr txBox="1"/>
          <p:nvPr/>
        </p:nvSpPr>
        <p:spPr>
          <a:xfrm flipH="1">
            <a:off x="463421" y="1462903"/>
            <a:ext cx="1677184" cy="307777"/>
          </a:xfrm>
          <a:prstGeom prst="rect">
            <a:avLst/>
          </a:prstGeom>
          <a:noFill/>
        </p:spPr>
        <p:txBody>
          <a:bodyPr wrap="square" rtlCol="0">
            <a:spAutoFit/>
          </a:bodyPr>
          <a:lstStyle/>
          <a:p>
            <a:r>
              <a:rPr lang="en-US" b="1" dirty="0"/>
              <a:t>B</a:t>
            </a:r>
            <a:r>
              <a:rPr lang="en-US" sz="1200" b="1" dirty="0">
                <a:latin typeface="Dosis" pitchFamily="2" charset="0"/>
              </a:rPr>
              <a:t>usiness or </a:t>
            </a:r>
            <a:r>
              <a:rPr lang="en-US" sz="1200" b="1" dirty="0" err="1">
                <a:latin typeface="Dosis" pitchFamily="2" charset="0"/>
              </a:rPr>
              <a:t>Bleisure</a:t>
            </a:r>
            <a:r>
              <a:rPr lang="en-US" sz="1200" b="1" dirty="0">
                <a:latin typeface="Dosis" pitchFamily="2" charset="0"/>
              </a:rPr>
              <a:t> :</a:t>
            </a:r>
            <a:endParaRPr lang="en-IN" sz="1200" b="1" dirty="0">
              <a:latin typeface="Dosis" pitchFamily="2" charset="0"/>
            </a:endParaRPr>
          </a:p>
        </p:txBody>
      </p:sp>
      <p:sp>
        <p:nvSpPr>
          <p:cNvPr id="17" name="TextBox 16">
            <a:extLst>
              <a:ext uri="{FF2B5EF4-FFF2-40B4-BE49-F238E27FC236}">
                <a16:creationId xmlns:a16="http://schemas.microsoft.com/office/drawing/2014/main" id="{344D6CD8-B37A-809F-304E-81BE22EB169A}"/>
              </a:ext>
            </a:extLst>
          </p:cNvPr>
          <p:cNvSpPr txBox="1"/>
          <p:nvPr/>
        </p:nvSpPr>
        <p:spPr>
          <a:xfrm>
            <a:off x="685769" y="1754668"/>
            <a:ext cx="3421070" cy="461665"/>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latin typeface="Dosis" pitchFamily="2" charset="0"/>
              </a:rPr>
              <a:t>Customers book meeting rooms or business centers</a:t>
            </a:r>
          </a:p>
          <a:p>
            <a:pPr marL="171450" indent="-171450">
              <a:buFont typeface="Wingdings" panose="05000000000000000000" pitchFamily="2" charset="2"/>
              <a:buChar char="Ø"/>
            </a:pPr>
            <a:r>
              <a:rPr lang="en-US" sz="1200" dirty="0">
                <a:latin typeface="Dosis" pitchFamily="2" charset="0"/>
              </a:rPr>
              <a:t>Most digital reservations found on weekdays .</a:t>
            </a:r>
            <a:endParaRPr lang="en-IN" sz="1200" dirty="0">
              <a:latin typeface="Dosis" pitchFamily="2" charset="0"/>
            </a:endParaRPr>
          </a:p>
        </p:txBody>
      </p:sp>
      <p:cxnSp>
        <p:nvCxnSpPr>
          <p:cNvPr id="18" name="Straight Connector 17">
            <a:extLst>
              <a:ext uri="{FF2B5EF4-FFF2-40B4-BE49-F238E27FC236}">
                <a16:creationId xmlns:a16="http://schemas.microsoft.com/office/drawing/2014/main" id="{A5A8B4D1-DF19-80DA-B842-5E05B3CF898F}"/>
              </a:ext>
            </a:extLst>
          </p:cNvPr>
          <p:cNvCxnSpPr>
            <a:cxnSpLocks/>
          </p:cNvCxnSpPr>
          <p:nvPr/>
        </p:nvCxnSpPr>
        <p:spPr>
          <a:xfrm>
            <a:off x="161698" y="2914234"/>
            <a:ext cx="6082794"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6545281-4449-D70D-1FEC-AD19A310AEC3}"/>
              </a:ext>
            </a:extLst>
          </p:cNvPr>
          <p:cNvSpPr txBox="1"/>
          <p:nvPr/>
        </p:nvSpPr>
        <p:spPr>
          <a:xfrm>
            <a:off x="210262" y="3086542"/>
            <a:ext cx="5912579" cy="2154436"/>
          </a:xfrm>
          <a:prstGeom prst="rect">
            <a:avLst/>
          </a:prstGeom>
          <a:noFill/>
        </p:spPr>
        <p:txBody>
          <a:bodyPr wrap="square" rtlCol="0">
            <a:spAutoFit/>
          </a:bodyPr>
          <a:lstStyle/>
          <a:p>
            <a:pPr marL="171450" indent="-171450">
              <a:buFont typeface="Wingdings" panose="05000000000000000000" pitchFamily="2" charset="2"/>
              <a:buChar char="Ø"/>
            </a:pPr>
            <a:r>
              <a:rPr lang="en-IN" dirty="0">
                <a:latin typeface="Dosis" pitchFamily="2" charset="0"/>
              </a:rPr>
              <a:t>Create customer’s persona by</a:t>
            </a:r>
            <a:r>
              <a:rPr lang="en-IN" dirty="0">
                <a:solidFill>
                  <a:schemeClr val="accent2"/>
                </a:solidFill>
                <a:latin typeface="Dosis" pitchFamily="2" charset="0"/>
              </a:rPr>
              <a:t> demographic</a:t>
            </a:r>
            <a:r>
              <a:rPr lang="en-IN" dirty="0">
                <a:latin typeface="Dosis" pitchFamily="2" charset="0"/>
              </a:rPr>
              <a:t>(age , gender , location ,social media habits , spoke language) and </a:t>
            </a:r>
            <a:r>
              <a:rPr lang="en-IN" dirty="0">
                <a:solidFill>
                  <a:schemeClr val="accent2"/>
                </a:solidFill>
                <a:latin typeface="Dosis" pitchFamily="2" charset="0"/>
              </a:rPr>
              <a:t>psychographics</a:t>
            </a:r>
            <a:r>
              <a:rPr lang="en-IN" dirty="0">
                <a:latin typeface="Dosis" pitchFamily="2" charset="0"/>
              </a:rPr>
              <a:t>(travel activities ,expectations while travelling) segmentation .</a:t>
            </a:r>
          </a:p>
          <a:p>
            <a:pPr marL="171450" indent="-171450">
              <a:buFont typeface="Wingdings" panose="05000000000000000000" pitchFamily="2" charset="2"/>
              <a:buChar char="Ø"/>
            </a:pPr>
            <a:r>
              <a:rPr lang="en-IN" dirty="0">
                <a:latin typeface="Dosis" pitchFamily="2" charset="0"/>
              </a:rPr>
              <a:t>From the provided info we recommend popular local destinations , events , activities , festive events , etc.</a:t>
            </a:r>
          </a:p>
          <a:p>
            <a:pPr marL="171450" indent="-171450">
              <a:buFont typeface="Wingdings" panose="05000000000000000000" pitchFamily="2" charset="2"/>
              <a:buChar char="Ø"/>
            </a:pPr>
            <a:r>
              <a:rPr lang="en-IN" dirty="0">
                <a:latin typeface="Dosis" pitchFamily="2" charset="0"/>
              </a:rPr>
              <a:t>Using social media analytics( Facebook , Insta ) to target the public by sending them ads , update them with latest info about Hilton with social media marketing .</a:t>
            </a:r>
          </a:p>
          <a:p>
            <a:pPr marL="171450" indent="-171450">
              <a:buFont typeface="Wingdings" panose="05000000000000000000" pitchFamily="2" charset="2"/>
              <a:buChar char="Ø"/>
            </a:pPr>
            <a:endParaRPr lang="en-IN" sz="1200" dirty="0">
              <a:latin typeface="Dosis" pitchFamily="2" charset="0"/>
            </a:endParaRPr>
          </a:p>
          <a:p>
            <a:pPr marL="171450" indent="-171450">
              <a:buFont typeface="Wingdings" panose="05000000000000000000" pitchFamily="2" charset="2"/>
              <a:buChar char="Ø"/>
            </a:pPr>
            <a:endParaRPr lang="en-IN" sz="1200" dirty="0">
              <a:latin typeface="Dosis" pitchFamily="2" charset="0"/>
            </a:endParaRPr>
          </a:p>
          <a:p>
            <a:pPr marL="171450" indent="-171450">
              <a:buFont typeface="Wingdings" panose="05000000000000000000" pitchFamily="2" charset="2"/>
              <a:buChar char="Ø"/>
            </a:pPr>
            <a:endParaRPr lang="en-IN" sz="1200" dirty="0">
              <a:latin typeface="Dosis" pitchFamily="2" charset="0"/>
            </a:endParaRPr>
          </a:p>
        </p:txBody>
      </p:sp>
      <p:pic>
        <p:nvPicPr>
          <p:cNvPr id="1026" name="Picture 2">
            <a:extLst>
              <a:ext uri="{FF2B5EF4-FFF2-40B4-BE49-F238E27FC236}">
                <a16:creationId xmlns:a16="http://schemas.microsoft.com/office/drawing/2014/main" id="{BF704155-B702-B68B-D6FE-DD6DAAE556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464" y="2999669"/>
            <a:ext cx="1289576" cy="196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043949"/>
      </p:ext>
    </p:extLst>
  </p:cSld>
  <p:clrMapOvr>
    <a:masterClrMapping/>
  </p:clrMapOvr>
</p:sld>
</file>

<file path=ppt/theme/theme1.xml><?xml version="1.0" encoding="utf-8"?>
<a:theme xmlns:a="http://schemas.openxmlformats.org/drawingml/2006/main" name="Business Major for College: Hotel Management by Slidesgo">
  <a:themeElements>
    <a:clrScheme name="Simple Light">
      <a:dk1>
        <a:srgbClr val="000000"/>
      </a:dk1>
      <a:lt1>
        <a:srgbClr val="FFFBF5"/>
      </a:lt1>
      <a:dk2>
        <a:srgbClr val="B96B15"/>
      </a:dk2>
      <a:lt2>
        <a:srgbClr val="F6ECDE"/>
      </a:lt2>
      <a:accent1>
        <a:srgbClr val="FCB293"/>
      </a:accent1>
      <a:accent2>
        <a:srgbClr val="FE4F1C"/>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1332</TotalTime>
  <Words>1527</Words>
  <Application>Microsoft Office PowerPoint</Application>
  <PresentationFormat>On-screen Show (16:9)</PresentationFormat>
  <Paragraphs>188</Paragraphs>
  <Slides>29</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Dosis</vt:lpstr>
      <vt:lpstr>CommercialScript BT</vt:lpstr>
      <vt:lpstr>Adobe Clean</vt:lpstr>
      <vt:lpstr>Wingdings</vt:lpstr>
      <vt:lpstr>Arial</vt:lpstr>
      <vt:lpstr>Brush Script MT</vt:lpstr>
      <vt:lpstr>Forte</vt:lpstr>
      <vt:lpstr>Philosopher</vt:lpstr>
      <vt:lpstr>Felix Titling</vt:lpstr>
      <vt:lpstr>Business Major for College: Hotel Management by Slidesgo</vt:lpstr>
      <vt:lpstr> </vt:lpstr>
      <vt:lpstr>PowerPoint Presentation</vt:lpstr>
      <vt:lpstr>OBJECTIVES</vt:lpstr>
      <vt:lpstr>PowerPoint Presentation</vt:lpstr>
      <vt:lpstr>PowerPoint Presentation</vt:lpstr>
      <vt:lpstr>OBSERVATIONS</vt:lpstr>
      <vt:lpstr>PowerPoint Presentation</vt:lpstr>
      <vt:lpstr>PowerPoint Presentation</vt:lpstr>
      <vt:lpstr>What signals in the data provided can help distinguish whether a trip represents business, leisure, or “bleisure” travel? </vt:lpstr>
      <vt:lpstr>RECOMMENDATIONS</vt:lpstr>
      <vt:lpstr>REDESIGN </vt:lpstr>
      <vt:lpstr>PowerPoint Presentation</vt:lpstr>
      <vt:lpstr>PowerPoint Presentation</vt:lpstr>
      <vt:lpstr>PowerPoint Presentation</vt:lpstr>
      <vt:lpstr>PowerPoint Presentation</vt:lpstr>
      <vt:lpstr>PowerPoint Presentation</vt:lpstr>
      <vt:lpstr>OUR TEAM</vt:lpstr>
      <vt:lpstr>ANALYSIS WORKSPACE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Ruchita Yerra</cp:lastModifiedBy>
  <cp:revision>5</cp:revision>
  <dcterms:modified xsi:type="dcterms:W3CDTF">2022-10-21T07:26:39Z</dcterms:modified>
</cp:coreProperties>
</file>